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55" r:id="rId4"/>
  </p:sldMasterIdLst>
  <p:notesMasterIdLst>
    <p:notesMasterId r:id="rId12"/>
  </p:notesMasterIdLst>
  <p:handoutMasterIdLst>
    <p:handoutMasterId r:id="rId13"/>
  </p:handoutMasterIdLst>
  <p:sldIdLst>
    <p:sldId id="299" r:id="rId5"/>
    <p:sldId id="279" r:id="rId6"/>
    <p:sldId id="303" r:id="rId7"/>
    <p:sldId id="304" r:id="rId8"/>
    <p:sldId id="283" r:id="rId9"/>
    <p:sldId id="292" r:id="rId10"/>
    <p:sldId id="289" r:id="rId11"/>
  </p:sldIdLst>
  <p:sldSz cx="12190413" cy="6858000"/>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857">
          <p15:clr>
            <a:srgbClr val="A4A3A4"/>
          </p15:clr>
        </p15:guide>
        <p15:guide id="4" pos="19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C713"/>
    <a:srgbClr val="00A5E2"/>
    <a:srgbClr val="E61A5D"/>
    <a:srgbClr val="FF3162"/>
    <a:srgbClr val="624963"/>
    <a:srgbClr val="D30F4B"/>
    <a:srgbClr val="0091DF"/>
    <a:srgbClr val="00617F"/>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55" autoAdjust="0"/>
  </p:normalViewPr>
  <p:slideViewPr>
    <p:cSldViewPr snapToGrid="0" snapToObjects="1" showGuides="1">
      <p:cViewPr varScale="1">
        <p:scale>
          <a:sx n="91" d="100"/>
          <a:sy n="91" d="100"/>
        </p:scale>
        <p:origin x="556" y="75"/>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5" d="100"/>
          <a:sy n="75" d="100"/>
        </p:scale>
        <p:origin x="-4050" y="-114"/>
      </p:cViewPr>
      <p:guideLst>
        <p:guide orient="horz" pos="2880"/>
        <p:guide pos="2160"/>
        <p:guide orient="horz" pos="2857"/>
        <p:guide pos="19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2216" y="176715"/>
            <a:ext cx="5983605" cy="1785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2" name="Date Placeholder 2"/>
          <p:cNvSpPr>
            <a:spLocks noGrp="1"/>
          </p:cNvSpPr>
          <p:nvPr>
            <p:ph type="dt" sz="quarter" idx="1"/>
          </p:nvPr>
        </p:nvSpPr>
        <p:spPr bwMode="gray">
          <a:xfrm>
            <a:off x="6216864" y="9671310"/>
            <a:ext cx="492259" cy="1785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11/19/2019</a:t>
            </a:fld>
            <a:endParaRPr lang="en-US" dirty="0"/>
          </a:p>
        </p:txBody>
      </p:sp>
      <p:sp>
        <p:nvSpPr>
          <p:cNvPr id="13" name="Footer Placeholder 3"/>
          <p:cNvSpPr>
            <a:spLocks noGrp="1"/>
          </p:cNvSpPr>
          <p:nvPr>
            <p:ph type="ftr" sz="quarter" idx="2"/>
          </p:nvPr>
        </p:nvSpPr>
        <p:spPr bwMode="gray">
          <a:xfrm>
            <a:off x="494926" y="9671310"/>
            <a:ext cx="5567925" cy="1785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4" name="Slide Number Placeholder 4"/>
          <p:cNvSpPr>
            <a:spLocks noGrp="1"/>
          </p:cNvSpPr>
          <p:nvPr>
            <p:ph type="sldNum" sz="quarter" idx="3"/>
          </p:nvPr>
        </p:nvSpPr>
        <p:spPr bwMode="gray">
          <a:xfrm>
            <a:off x="175703" y="9671310"/>
            <a:ext cx="190528" cy="1785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341769" y="192454"/>
            <a:ext cx="364262" cy="36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theme" Target="../theme/them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153988" y="617538"/>
            <a:ext cx="3292475" cy="185261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2788" y="2938490"/>
            <a:ext cx="6506513" cy="646503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Header Placeholder 1"/>
          <p:cNvSpPr>
            <a:spLocks noGrp="1"/>
          </p:cNvSpPr>
          <p:nvPr>
            <p:ph type="hdr" sz="quarter"/>
          </p:nvPr>
        </p:nvSpPr>
        <p:spPr bwMode="gray">
          <a:xfrm>
            <a:off x="199933" y="183269"/>
            <a:ext cx="5900408" cy="185193"/>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4" name="Date Placeholder 2"/>
          <p:cNvSpPr>
            <a:spLocks noGrp="1"/>
          </p:cNvSpPr>
          <p:nvPr>
            <p:ph type="dt" sz="quarter" idx="1"/>
          </p:nvPr>
        </p:nvSpPr>
        <p:spPr bwMode="gray">
          <a:xfrm>
            <a:off x="6157508" y="9658526"/>
            <a:ext cx="540250" cy="185193"/>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11/19/2019</a:t>
            </a:fld>
            <a:endParaRPr lang="en-US" dirty="0"/>
          </a:p>
        </p:txBody>
      </p:sp>
      <p:sp>
        <p:nvSpPr>
          <p:cNvPr id="15" name="Footer Placeholder 3"/>
          <p:cNvSpPr>
            <a:spLocks noGrp="1"/>
          </p:cNvSpPr>
          <p:nvPr>
            <p:ph type="ftr" sz="quarter" idx="4"/>
          </p:nvPr>
        </p:nvSpPr>
        <p:spPr bwMode="gray">
          <a:xfrm>
            <a:off x="547782" y="9658526"/>
            <a:ext cx="5465661" cy="185193"/>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6" name="Slide Number Placeholder 4"/>
          <p:cNvSpPr>
            <a:spLocks noGrp="1"/>
          </p:cNvSpPr>
          <p:nvPr>
            <p:ph type="sldNum" sz="quarter" idx="5"/>
          </p:nvPr>
        </p:nvSpPr>
        <p:spPr bwMode="gray">
          <a:xfrm>
            <a:off x="192834" y="9658526"/>
            <a:ext cx="208896" cy="185193"/>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298071" y="2056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a:t>
            </a:fld>
            <a:endParaRPr lang="en-US" dirty="0"/>
          </a:p>
        </p:txBody>
      </p:sp>
      <p:sp>
        <p:nvSpPr>
          <p:cNvPr id="3" name="Folienbildplatzhalter 2"/>
          <p:cNvSpPr>
            <a:spLocks noGrp="1" noRot="1" noChangeAspect="1"/>
          </p:cNvSpPr>
          <p:nvPr>
            <p:ph type="sldImg"/>
          </p:nvPr>
        </p:nvSpPr>
        <p:spPr/>
      </p:sp>
      <p:sp>
        <p:nvSpPr>
          <p:cNvPr id="5" name="Notizenplatzhalt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946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32F3CE37-8989-471A-BC57-D3CAAD03839D}" type="slidenum">
              <a:rPr lang="en-US" smtClean="0"/>
              <a:pPr/>
              <a:t>2</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27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5</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169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32F3CE37-8989-471A-BC57-D3CAAD03839D}" type="slidenum">
              <a:rPr lang="en-US" smtClean="0"/>
              <a:pPr/>
              <a:t>6</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8320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F3CE37-8989-471A-BC57-D3CAAD03839D}" type="slidenum">
              <a:rPr lang="en-US" smtClean="0"/>
              <a:pPr/>
              <a:t>7</a:t>
            </a:fld>
            <a:endParaRPr lang="en-US" dirty="0"/>
          </a:p>
        </p:txBody>
      </p:sp>
    </p:spTree>
    <p:extLst>
      <p:ext uri="{BB962C8B-B14F-4D97-AF65-F5344CB8AC3E}">
        <p14:creationId xmlns:p14="http://schemas.microsoft.com/office/powerpoint/2010/main" val="2156017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A2FEF8-95DF-4328-850D-3F7840A62554}"/>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846B59DD-8BE3-497E-ADFE-05DCCF6A320F}" type="datetime1">
              <a:rPr lang="en-US" smtClean="0"/>
              <a:t>11/19/2019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4"/>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tx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7" name="Picture Placeholder 16">
            <a:extLst>
              <a:ext uri="{FF2B5EF4-FFF2-40B4-BE49-F238E27FC236}">
                <a16:creationId xmlns:a16="http://schemas.microsoft.com/office/drawing/2014/main" id="{13F626E8-4D4D-4477-BEF3-9372D1A5AD54}"/>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en-US"/>
              <a:t>Click icon to add picture</a:t>
            </a:r>
            <a:endParaRPr lang="de-DE" dirty="0"/>
          </a:p>
        </p:txBody>
      </p:sp>
      <p:sp>
        <p:nvSpPr>
          <p:cNvPr id="12" name="Logoschutz" hidden="1">
            <a:extLst>
              <a:ext uri="{FF2B5EF4-FFF2-40B4-BE49-F238E27FC236}">
                <a16:creationId xmlns:a16="http://schemas.microsoft.com/office/drawing/2014/main" id="{C9A9C5E1-5EC5-4E10-A801-6F56DB71E6CD}"/>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2336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2) &amp; Images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fld id="{57668BD4-B7DE-427C-BCB8-A4F9361B3481}" type="datetime1">
              <a:rPr lang="en-US" smtClean="0"/>
              <a:t>11/19/2019</a:t>
            </a:fld>
            <a:endParaRPr lang="en-US" dirty="0"/>
          </a:p>
        </p:txBody>
      </p:sp>
      <p:sp>
        <p:nvSpPr>
          <p:cNvPr id="5" name="Footer Placeholder 4"/>
          <p:cNvSpPr>
            <a:spLocks noGrp="1"/>
          </p:cNvSpPr>
          <p:nvPr>
            <p:ph type="ftr" sz="quarter" idx="11"/>
          </p:nvPr>
        </p:nvSpPr>
        <p:spPr bwMode="gray"/>
        <p:txBody>
          <a:body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dirty="0"/>
          </a:p>
        </p:txBody>
      </p:sp>
      <p:sp>
        <p:nvSpPr>
          <p:cNvPr id="11" name="Text Placeholder 10 (left)"/>
          <p:cNvSpPr>
            <a:spLocks noGrp="1"/>
          </p:cNvSpPr>
          <p:nvPr>
            <p:ph type="body" sz="quarter" idx="14"/>
          </p:nvPr>
        </p:nvSpPr>
        <p:spPr bwMode="gray">
          <a:xfrm>
            <a:off x="981820" y="3892749"/>
            <a:ext cx="5220000" cy="2592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right)"/>
          <p:cNvSpPr>
            <a:spLocks noGrp="1"/>
          </p:cNvSpPr>
          <p:nvPr>
            <p:ph type="body" sz="quarter" idx="15"/>
          </p:nvPr>
        </p:nvSpPr>
        <p:spPr bwMode="gray">
          <a:xfrm>
            <a:off x="6559719" y="3892749"/>
            <a:ext cx="5220000" cy="2592001"/>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4 (left)"/>
          <p:cNvSpPr>
            <a:spLocks noGrp="1"/>
          </p:cNvSpPr>
          <p:nvPr>
            <p:ph type="pic" sz="quarter" idx="16"/>
          </p:nvPr>
        </p:nvSpPr>
        <p:spPr bwMode="gray">
          <a:xfrm>
            <a:off x="981820" y="1732750"/>
            <a:ext cx="5220000" cy="1800000"/>
          </a:xfrm>
        </p:spPr>
        <p:txBody>
          <a:bodyPr tIns="540000" anchor="ctr"/>
          <a:lstStyle>
            <a:lvl1pPr algn="ctr">
              <a:defRPr/>
            </a:lvl1pPr>
          </a:lstStyle>
          <a:p>
            <a:r>
              <a:rPr lang="en-US"/>
              <a:t>Click icon to add picture</a:t>
            </a:r>
            <a:endParaRPr lang="en-US" dirty="0"/>
          </a:p>
        </p:txBody>
      </p:sp>
      <p:sp>
        <p:nvSpPr>
          <p:cNvPr id="16" name="Picture Placeholder 14 (right)"/>
          <p:cNvSpPr>
            <a:spLocks noGrp="1"/>
          </p:cNvSpPr>
          <p:nvPr>
            <p:ph type="pic" sz="quarter" idx="17"/>
          </p:nvPr>
        </p:nvSpPr>
        <p:spPr bwMode="gray">
          <a:xfrm>
            <a:off x="6559719" y="1732750"/>
            <a:ext cx="5220000" cy="1800000"/>
          </a:xfrm>
        </p:spPr>
        <p:txBody>
          <a:bodyPr tIns="540000" anchor="ctr"/>
          <a:lstStyle>
            <a:lvl1pPr algn="ctr">
              <a:defRPr/>
            </a:lvl1pPr>
          </a:lstStyle>
          <a:p>
            <a:r>
              <a:rPr lang="en-US"/>
              <a:t>Click icon to add picture</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14"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383990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08">
          <p15:clr>
            <a:srgbClr val="FBAE40"/>
          </p15:clr>
        </p15:guide>
        <p15:guide id="2" pos="4134">
          <p15:clr>
            <a:srgbClr val="FBAE40"/>
          </p15:clr>
        </p15:guide>
        <p15:guide id="3" orient="horz" pos="2228">
          <p15:clr>
            <a:srgbClr val="FBAE40"/>
          </p15:clr>
        </p15:guide>
        <p15:guide id="4" orient="horz" pos="2455">
          <p15:clr>
            <a:srgbClr val="FBAE40"/>
          </p15:clr>
        </p15:guide>
        <p15:guide id="5" pos="619">
          <p15:clr>
            <a:srgbClr val="FBAE40"/>
          </p15:clr>
        </p15:guide>
        <p15:guide id="6" pos="7423">
          <p15:clr>
            <a:srgbClr val="FBAE40"/>
          </p15:clr>
        </p15:guide>
        <p15:guide id="7" orient="horz" pos="1094">
          <p15:clr>
            <a:srgbClr val="FBAE40"/>
          </p15:clr>
        </p15:guide>
        <p15:guide id="8" orient="horz" pos="408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color)">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gray">
          <a:xfrm>
            <a:off x="981821" y="181938"/>
            <a:ext cx="10798460" cy="864000"/>
          </a:xfrm>
        </p:spPr>
        <p:txBody>
          <a:body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fld id="{BCD771B4-AC3E-404B-BE72-3721CA859956}" type="datetime1">
              <a:rPr lang="en-US" smtClean="0"/>
              <a:t>11/19/2019</a:t>
            </a:fld>
            <a:endParaRPr lang="en-US" dirty="0"/>
          </a:p>
        </p:txBody>
      </p:sp>
      <p:sp>
        <p:nvSpPr>
          <p:cNvPr id="5" name="Footer Placeholder 4"/>
          <p:cNvSpPr>
            <a:spLocks noGrp="1"/>
          </p:cNvSpPr>
          <p:nvPr>
            <p:ph type="ftr" sz="quarter" idx="11"/>
          </p:nvPr>
        </p:nvSpPr>
        <p:spPr bwMode="gray"/>
        <p:txBody>
          <a:body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9"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428923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9">
          <p15:clr>
            <a:srgbClr val="FBAE40"/>
          </p15:clr>
        </p15:guide>
        <p15:guide id="2" pos="7423">
          <p15:clr>
            <a:srgbClr val="FBAE40"/>
          </p15:clr>
        </p15:guide>
        <p15:guide id="3" orient="horz" pos="4086">
          <p15:clr>
            <a:srgbClr val="FBAE40"/>
          </p15:clr>
        </p15:guide>
        <p15:guide id="4" orient="horz" pos="1094">
          <p15:clr>
            <a:srgbClr val="FBAE40"/>
          </p15:clr>
        </p15:guide>
        <p15:guide id="5" pos="2150">
          <p15:clr>
            <a:srgbClr val="FBAE40"/>
          </p15:clr>
        </p15:guide>
        <p15:guide id="6" pos="2376">
          <p15:clr>
            <a:srgbClr val="FBAE40"/>
          </p15:clr>
        </p15:guide>
        <p15:guide id="7" pos="3908">
          <p15:clr>
            <a:srgbClr val="FBAE40"/>
          </p15:clr>
        </p15:guide>
        <p15:guide id="8" pos="4021">
          <p15:clr>
            <a:srgbClr val="FBAE40"/>
          </p15:clr>
        </p15:guide>
        <p15:guide id="9" pos="4134">
          <p15:clr>
            <a:srgbClr val="FBAE40"/>
          </p15:clr>
        </p15:guide>
        <p15:guide id="10" pos="5667">
          <p15:clr>
            <a:srgbClr val="FBAE40"/>
          </p15:clr>
        </p15:guide>
        <p15:guide id="11" pos="5894">
          <p15:clr>
            <a:srgbClr val="FBAE40"/>
          </p15:clr>
        </p15:guide>
        <p15:guide id="12" orient="horz" pos="2478">
          <p15:clr>
            <a:srgbClr val="FBAE40"/>
          </p15:clr>
        </p15:guide>
        <p15:guide id="13" orient="horz" pos="2704">
          <p15:clr>
            <a:srgbClr val="FBAE40"/>
          </p15:clr>
        </p15:guide>
        <p15:guide id="14" orient="horz" pos="259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9" name="Subtitle 2"/>
          <p:cNvSpPr>
            <a:spLocks noGrp="1"/>
          </p:cNvSpPr>
          <p:nvPr>
            <p:ph type="subTitle" idx="1"/>
          </p:nvPr>
        </p:nvSpPr>
        <p:spPr bwMode="gray">
          <a:xfrm>
            <a:off x="980282" y="1052513"/>
            <a:ext cx="10800000" cy="5432237"/>
          </a:xfrm>
        </p:spPr>
        <p:txBody>
          <a:bodyPr bIns="0" anchor="ctr"/>
          <a:lstStyle>
            <a:lvl1pPr marL="0" indent="0" algn="l">
              <a:buNone/>
              <a:defRPr sz="6600">
                <a:solidFill>
                  <a:schemeClr val="tx2"/>
                </a:solidFill>
              </a:defRPr>
            </a:lvl1pPr>
            <a:lvl2pPr marL="0" indent="0" algn="l">
              <a:buNone/>
              <a:defRPr sz="6600">
                <a:solidFill>
                  <a:schemeClr val="tx2"/>
                </a:solidFill>
              </a:defRPr>
            </a:lvl2pPr>
            <a:lvl3pPr marL="0" indent="0" algn="l">
              <a:buNone/>
              <a:defRPr sz="6600">
                <a:solidFill>
                  <a:schemeClr val="tx2"/>
                </a:solidFill>
              </a:defRPr>
            </a:lvl3pPr>
            <a:lvl4pPr marL="0" indent="0" algn="l">
              <a:buNone/>
              <a:defRPr sz="6600">
                <a:solidFill>
                  <a:schemeClr val="tx2"/>
                </a:solidFill>
              </a:defRPr>
            </a:lvl4pPr>
            <a:lvl5pPr marL="0" indent="0" algn="l">
              <a:buNone/>
              <a:defRPr sz="6600">
                <a:solidFill>
                  <a:schemeClr val="tx2"/>
                </a:solidFill>
              </a:defRPr>
            </a:lvl5pPr>
            <a:lvl6pPr marL="0" indent="0" algn="l">
              <a:buNone/>
              <a:defRPr sz="6600">
                <a:solidFill>
                  <a:schemeClr val="tx2"/>
                </a:solidFill>
              </a:defRPr>
            </a:lvl6pPr>
            <a:lvl7pPr marL="0" indent="0" algn="l">
              <a:buNone/>
              <a:defRPr sz="6600">
                <a:solidFill>
                  <a:schemeClr val="tx2"/>
                </a:solidFill>
              </a:defRPr>
            </a:lvl7pPr>
            <a:lvl8pPr marL="0" indent="0" algn="l">
              <a:buNone/>
              <a:defRPr sz="6600">
                <a:solidFill>
                  <a:schemeClr val="tx2"/>
                </a:solidFill>
              </a:defRPr>
            </a:lvl8pPr>
            <a:lvl9pPr marL="0" indent="0" algn="l">
              <a:buNone/>
              <a:defRPr sz="6600">
                <a:solidFill>
                  <a:schemeClr val="tx2"/>
                </a:solidFill>
              </a:defRPr>
            </a:lvl9pPr>
          </a:lstStyle>
          <a:p>
            <a:pPr lvl="0"/>
            <a:r>
              <a:rPr lang="en-US"/>
              <a:t>Click to edit Master subtitle style</a:t>
            </a:r>
            <a:endParaRPr lang="en-US" dirty="0"/>
          </a:p>
        </p:txBody>
      </p:sp>
      <p:sp>
        <p:nvSpPr>
          <p:cNvPr id="3" name="Date Placeholder 2"/>
          <p:cNvSpPr>
            <a:spLocks noGrp="1"/>
          </p:cNvSpPr>
          <p:nvPr>
            <p:ph type="dt" sz="half" idx="10"/>
          </p:nvPr>
        </p:nvSpPr>
        <p:spPr bwMode="gray"/>
        <p:txBody>
          <a:bodyPr/>
          <a:lstStyle/>
          <a:p>
            <a:fld id="{0E068C3F-A99F-43D0-83D0-82FE2435D22D}" type="datetime1">
              <a:rPr lang="en-US" smtClean="0"/>
              <a:t>11/19/2019</a:t>
            </a:fld>
            <a:endParaRPr lang="en-US" dirty="0"/>
          </a:p>
        </p:txBody>
      </p:sp>
      <p:sp>
        <p:nvSpPr>
          <p:cNvPr id="4" name="Footer Placeholder 3"/>
          <p:cNvSpPr>
            <a:spLocks noGrp="1"/>
          </p:cNvSpPr>
          <p:nvPr>
            <p:ph type="ftr" sz="quarter" idx="11"/>
          </p:nvPr>
        </p:nvSpPr>
        <p:spPr bwMode="gray"/>
        <p:txBody>
          <a:bodyPr/>
          <a:lstStyle/>
          <a:p>
            <a:r>
              <a:rPr lang="en-US"/>
              <a:t>/// BDS Bayer Document Storage Overview_20191118</a:t>
            </a:r>
            <a:endParaRPr lang="en-US" dirty="0"/>
          </a:p>
        </p:txBody>
      </p:sp>
      <p:sp>
        <p:nvSpPr>
          <p:cNvPr id="5" name="Slide Number Placeholder 4"/>
          <p:cNvSpPr>
            <a:spLocks noGrp="1"/>
          </p:cNvSpPr>
          <p:nvPr>
            <p:ph type="sldNum" sz="quarter" idx="12"/>
          </p:nvPr>
        </p:nvSpPr>
        <p:spPr bwMode="gray"/>
        <p:txBody>
          <a:bodyPr/>
          <a:lstStyle/>
          <a:p>
            <a:fld id="{EEAD9179-7A6B-4268-BEB2-F3B8EB06115B}" type="slidenum">
              <a:rPr lang="en-US" smtClean="0"/>
              <a:pPr/>
              <a:t>‹#›</a:t>
            </a:fld>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8"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41970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9">
          <p15:clr>
            <a:srgbClr val="FBAE40"/>
          </p15:clr>
        </p15:guide>
        <p15:guide id="2" pos="7423">
          <p15:clr>
            <a:srgbClr val="FBAE40"/>
          </p15:clr>
        </p15:guide>
        <p15:guide id="3" orient="horz" pos="663">
          <p15:clr>
            <a:srgbClr val="FBAE40"/>
          </p15:clr>
        </p15:guide>
        <p15:guide id="4" orient="horz" pos="408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fld id="{97FEBAEB-8BAF-45A7-846E-0B75F1A91CC3}" type="datetime1">
              <a:rPr lang="en-US" smtClean="0"/>
              <a:t>11/19/2019</a:t>
            </a:fld>
            <a:endParaRPr lang="en-US" dirty="0"/>
          </a:p>
        </p:txBody>
      </p:sp>
      <p:sp>
        <p:nvSpPr>
          <p:cNvPr id="4" name="Footer Placeholder 3"/>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BDS Bayer Document Storage Overview_20191118</a:t>
            </a:r>
            <a:endParaRPr lang="en-US" dirty="0"/>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6" name="Picture Placeholder 14"/>
          <p:cNvSpPr>
            <a:spLocks noGrp="1"/>
          </p:cNvSpPr>
          <p:nvPr>
            <p:ph type="pic" sz="quarter" idx="16"/>
          </p:nvPr>
        </p:nvSpPr>
        <p:spPr bwMode="gray">
          <a:xfrm>
            <a:off x="0" y="0"/>
            <a:ext cx="12190413" cy="6858000"/>
          </a:xfrm>
        </p:spPr>
        <p:txBody>
          <a:bodyPr tIns="540000" anchor="ctr"/>
          <a:lstStyle>
            <a:lvl1pPr algn="ctr">
              <a:defRPr/>
            </a:lvl1pPr>
          </a:lstStyle>
          <a:p>
            <a:r>
              <a:rPr lang="en-US"/>
              <a:t>Click icon to add picture</a:t>
            </a:r>
          </a:p>
        </p:txBody>
      </p:sp>
    </p:spTree>
    <p:extLst>
      <p:ext uri="{BB962C8B-B14F-4D97-AF65-F5344CB8AC3E}">
        <p14:creationId xmlns:p14="http://schemas.microsoft.com/office/powerpoint/2010/main" val="5593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inal Slide">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flip="none" rotWithShape="1">
            <a:gsLst>
              <a:gs pos="32760">
                <a:srgbClr val="00617F"/>
              </a:gs>
              <a:gs pos="0">
                <a:srgbClr val="00617F"/>
              </a:gs>
              <a:gs pos="72000">
                <a:srgbClr val="10384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19" y="1732422"/>
            <a:ext cx="5381498"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1500A1B8-A15C-4535-BAC4-BE332F26BE2E}" type="datetime1">
              <a:rPr lang="en-US" smtClean="0"/>
              <a:t>11/19/2019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white">
          <a:xfrm>
            <a:off x="708819" y="2424948"/>
            <a:ext cx="5381498" cy="1620000"/>
          </a:xfrm>
        </p:spPr>
        <p:txBody>
          <a:bodyPr anchor="t"/>
          <a:lstStyle>
            <a:lvl1pPr>
              <a:defRPr sz="5400" i="1">
                <a:solidFill>
                  <a:schemeClr val="accent4"/>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tx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a:t>Click icon to add picture</a:t>
            </a:r>
            <a:endParaRPr lang="de-D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104311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inal Slide 2">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2B6636"/>
              </a:gs>
              <a:gs pos="0">
                <a:srgbClr val="2B6636"/>
              </a:gs>
              <a:gs pos="72000">
                <a:srgbClr val="00442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1"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02B23E73-87AC-4C6D-8865-115C9044A9FB}" type="datetime1">
              <a:rPr lang="en-US" smtClean="0"/>
              <a:t>11/19/2019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tx2"/>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a:t>Click icon to add picture</a:t>
            </a:r>
            <a:endParaRPr lang="de-D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256277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inal Slide 3">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624963"/>
              </a:gs>
              <a:gs pos="0">
                <a:srgbClr val="624963"/>
              </a:gs>
              <a:gs pos="72000">
                <a:srgbClr val="443247"/>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0"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18702390-E88B-44B2-A53F-D0DEF80EA244}" type="datetime1">
              <a:rPr lang="en-US" smtClean="0"/>
              <a:t>11/19/2019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accent2"/>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4"/>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a:t>Click icon to add picture</a:t>
            </a:r>
            <a:endParaRPr lang="de-D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187105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elfoli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A63EFC5C-2631-44C5-B787-A969C53E2E77}" type="datetime1">
              <a:rPr lang="en-US" smtClean="0"/>
              <a:t>11/19/2019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4"/>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tx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12"/>
          <p:cNvSpPr>
            <a:spLocks noGrp="1"/>
          </p:cNvSpPr>
          <p:nvPr>
            <p:ph type="pic" sz="quarter" idx="14"/>
          </p:nvPr>
        </p:nvSpPr>
        <p:spPr bwMode="gray">
          <a:xfrm>
            <a:off x="4077841" y="0"/>
            <a:ext cx="8114953" cy="6858000"/>
          </a:xfrm>
          <a:custGeom>
            <a:avLst/>
            <a:gdLst>
              <a:gd name="connsiteX0" fmla="*/ 1341581 w 8112573"/>
              <a:gd name="connsiteY0" fmla="*/ 0 h 6858000"/>
              <a:gd name="connsiteX1" fmla="*/ 8112573 w 8112573"/>
              <a:gd name="connsiteY1" fmla="*/ 0 h 6858000"/>
              <a:gd name="connsiteX2" fmla="*/ 8112573 w 8112573"/>
              <a:gd name="connsiteY2" fmla="*/ 6858000 h 6858000"/>
              <a:gd name="connsiteX3" fmla="*/ 8112572 w 8112573"/>
              <a:gd name="connsiteY3" fmla="*/ 6858000 h 6858000"/>
              <a:gd name="connsiteX4" fmla="*/ 8112572 w 8112573"/>
              <a:gd name="connsiteY4" fmla="*/ 5739354 h 6858000"/>
              <a:gd name="connsiteX5" fmla="*/ 3275459 w 8112573"/>
              <a:gd name="connsiteY5" fmla="*/ 6858000 h 6858000"/>
              <a:gd name="connsiteX6" fmla="*/ 0 w 8112573"/>
              <a:gd name="connsiteY6" fmla="*/ 6858000 h 6858000"/>
              <a:gd name="connsiteX0" fmla="*/ 1341581 w 8112573"/>
              <a:gd name="connsiteY0" fmla="*/ 0 h 6858000"/>
              <a:gd name="connsiteX1" fmla="*/ 8112573 w 8112573"/>
              <a:gd name="connsiteY1" fmla="*/ 0 h 6858000"/>
              <a:gd name="connsiteX2" fmla="*/ 8112573 w 8112573"/>
              <a:gd name="connsiteY2" fmla="*/ 6858000 h 6858000"/>
              <a:gd name="connsiteX3" fmla="*/ 8112572 w 8112573"/>
              <a:gd name="connsiteY3" fmla="*/ 5739354 h 6858000"/>
              <a:gd name="connsiteX4" fmla="*/ 3275459 w 8112573"/>
              <a:gd name="connsiteY4" fmla="*/ 6858000 h 6858000"/>
              <a:gd name="connsiteX5" fmla="*/ 0 w 8112573"/>
              <a:gd name="connsiteY5" fmla="*/ 6858000 h 6858000"/>
              <a:gd name="connsiteX6" fmla="*/ 1341581 w 8112573"/>
              <a:gd name="connsiteY6" fmla="*/ 0 h 6858000"/>
              <a:gd name="connsiteX0" fmla="*/ 1341581 w 8112573"/>
              <a:gd name="connsiteY0" fmla="*/ 0 h 6858000"/>
              <a:gd name="connsiteX1" fmla="*/ 8112573 w 8112573"/>
              <a:gd name="connsiteY1" fmla="*/ 0 h 6858000"/>
              <a:gd name="connsiteX2" fmla="*/ 8112572 w 8112573"/>
              <a:gd name="connsiteY2" fmla="*/ 5739354 h 6858000"/>
              <a:gd name="connsiteX3" fmla="*/ 3275459 w 8112573"/>
              <a:gd name="connsiteY3" fmla="*/ 6858000 h 6858000"/>
              <a:gd name="connsiteX4" fmla="*/ 0 w 8112573"/>
              <a:gd name="connsiteY4" fmla="*/ 6858000 h 6858000"/>
              <a:gd name="connsiteX5" fmla="*/ 1341581 w 8112573"/>
              <a:gd name="connsiteY5" fmla="*/ 0 h 6858000"/>
              <a:gd name="connsiteX0" fmla="*/ 1341581 w 8114953"/>
              <a:gd name="connsiteY0" fmla="*/ 0 h 6858000"/>
              <a:gd name="connsiteX1" fmla="*/ 8112573 w 8114953"/>
              <a:gd name="connsiteY1" fmla="*/ 0 h 6858000"/>
              <a:gd name="connsiteX2" fmla="*/ 8114953 w 8114953"/>
              <a:gd name="connsiteY2" fmla="*/ 6003673 h 6858000"/>
              <a:gd name="connsiteX3" fmla="*/ 3275459 w 8114953"/>
              <a:gd name="connsiteY3" fmla="*/ 6858000 h 6858000"/>
              <a:gd name="connsiteX4" fmla="*/ 0 w 8114953"/>
              <a:gd name="connsiteY4" fmla="*/ 6858000 h 6858000"/>
              <a:gd name="connsiteX5" fmla="*/ 1341581 w 811495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4953" h="6858000">
                <a:moveTo>
                  <a:pt x="1341581" y="0"/>
                </a:moveTo>
                <a:lnTo>
                  <a:pt x="8112573" y="0"/>
                </a:lnTo>
                <a:cubicBezTo>
                  <a:pt x="8112573" y="1913118"/>
                  <a:pt x="8114953" y="4090555"/>
                  <a:pt x="8114953" y="6003673"/>
                </a:cubicBezTo>
                <a:lnTo>
                  <a:pt x="3275459" y="6858000"/>
                </a:lnTo>
                <a:lnTo>
                  <a:pt x="0" y="6858000"/>
                </a:lnTo>
                <a:lnTo>
                  <a:pt x="1341581" y="0"/>
                </a:lnTo>
                <a:close/>
              </a:path>
            </a:pathLst>
          </a:custGeom>
        </p:spPr>
        <p:txBody>
          <a:bodyPr wrap="square" tIns="540000" anchor="ctr">
            <a:noAutofit/>
          </a:bodyPr>
          <a:lstStyle>
            <a:lvl1pPr algn="ctr">
              <a:defRPr/>
            </a:lvl1pPr>
          </a:lstStyle>
          <a:p>
            <a:r>
              <a:rPr lang="en-US"/>
              <a:t>Click icon to add picture</a:t>
            </a:r>
            <a:endParaRPr lang="de-DE" dirty="0"/>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1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p:bg>
      <p:bgPr>
        <a:solidFill>
          <a:schemeClr val="accent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206724F5-2B42-428A-B5BE-3C8B29D0B2BE}" type="datetime1">
              <a:rPr lang="en-US" smtClean="0"/>
              <a:t>11/19/2019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tx2"/>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Shape 15">
            <a:extLst>
              <a:ext uri="{FF2B5EF4-FFF2-40B4-BE49-F238E27FC236}">
                <a16:creationId xmlns:a16="http://schemas.microsoft.com/office/drawing/2014/main" id="{8C0614FA-2289-4D50-861D-D1CE2042502D}"/>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2CD53346-3B88-4ECD-BC3C-B158CECCD4F5}"/>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en-US"/>
              <a:t>Click icon to add picture</a:t>
            </a:r>
            <a:endParaRPr lang="de-DE" dirty="0"/>
          </a:p>
        </p:txBody>
      </p:sp>
      <p:sp>
        <p:nvSpPr>
          <p:cNvPr id="13" name="Logoschutz" hidden="1">
            <a:extLst>
              <a:ext uri="{FF2B5EF4-FFF2-40B4-BE49-F238E27FC236}">
                <a16:creationId xmlns:a16="http://schemas.microsoft.com/office/drawing/2014/main" id="{2FE56050-78D4-446C-87C6-B9C42DDC4070}"/>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231036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5"/>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58331062-53AF-412B-A235-6DCBA819F08B}"/>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E36962D8-A32C-4D44-816E-CA8AD21170E5}" type="datetime1">
              <a:rPr lang="en-US" smtClean="0"/>
              <a:t>11/19/2019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2"/>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4"/>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5" name="Picture Placeholder 14">
            <a:extLst>
              <a:ext uri="{FF2B5EF4-FFF2-40B4-BE49-F238E27FC236}">
                <a16:creationId xmlns:a16="http://schemas.microsoft.com/office/drawing/2014/main" id="{4F895202-4A4D-43A2-B3BF-4253EA64031B}"/>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en-US"/>
              <a:t>Click icon to add picture</a:t>
            </a:r>
            <a:endParaRPr lang="de-DE" dirty="0"/>
          </a:p>
        </p:txBody>
      </p:sp>
      <p:sp>
        <p:nvSpPr>
          <p:cNvPr id="13" name="Logoschutz" hidden="1">
            <a:extLst>
              <a:ext uri="{FF2B5EF4-FFF2-40B4-BE49-F238E27FC236}">
                <a16:creationId xmlns:a16="http://schemas.microsoft.com/office/drawing/2014/main" id="{82EE1829-716E-40CB-A4A0-CAB36B358641}"/>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416771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itle 7"/>
          <p:cNvSpPr>
            <a:spLocks noGrp="1"/>
          </p:cNvSpPr>
          <p:nvPr>
            <p:ph type="title" hasCustomPrompt="1"/>
          </p:nvPr>
        </p:nvSpPr>
        <p:spPr bwMode="gray">
          <a:xfrm>
            <a:off x="1976765" y="403540"/>
            <a:ext cx="9624002" cy="864000"/>
          </a:xfrm>
        </p:spPr>
        <p:txBody>
          <a:bodyPr/>
          <a:lstStyle>
            <a:lvl1pPr>
              <a:defRPr/>
            </a:lvl1pPr>
          </a:lstStyle>
          <a:p>
            <a:r>
              <a:rPr lang="en-US" dirty="0"/>
              <a:t>Click to edit Master title style</a:t>
            </a:r>
          </a:p>
        </p:txBody>
      </p:sp>
      <p:sp>
        <p:nvSpPr>
          <p:cNvPr id="55" name="Text Placeholder 54"/>
          <p:cNvSpPr>
            <a:spLocks noGrp="1"/>
          </p:cNvSpPr>
          <p:nvPr>
            <p:ph type="body" sz="quarter" idx="13"/>
          </p:nvPr>
        </p:nvSpPr>
        <p:spPr bwMode="gray">
          <a:xfrm>
            <a:off x="2005337" y="1843721"/>
            <a:ext cx="4680000" cy="4641030"/>
          </a:xfrm>
        </p:spPr>
        <p:txBody>
          <a:bodyPr/>
          <a:lstStyle>
            <a:lvl1pPr marL="270000" indent="-270000">
              <a:spcBef>
                <a:spcPts val="1800"/>
              </a:spcBef>
              <a:spcAft>
                <a:spcPts val="0"/>
              </a:spcAft>
              <a:buFontTx/>
              <a:buBlip>
                <a:blip r:embed="rId3"/>
              </a:buBlip>
              <a:defRPr sz="2000"/>
            </a:lvl1pPr>
            <a:lvl2pPr marL="540000" indent="-270000">
              <a:spcBef>
                <a:spcPts val="600"/>
              </a:spcBef>
              <a:spcAft>
                <a:spcPts val="0"/>
              </a:spcAft>
              <a:buFontTx/>
              <a:buBlip>
                <a:blip r:embed="rId4"/>
              </a:buBlip>
              <a:defRPr sz="2000"/>
            </a:lvl2pPr>
            <a:lvl3pPr marL="810000" indent="-270000">
              <a:spcBef>
                <a:spcPts val="600"/>
              </a:spcBef>
              <a:spcAft>
                <a:spcPts val="0"/>
              </a:spcAft>
              <a:buFontTx/>
              <a:buBlip>
                <a:blip r:embed="rId5"/>
              </a:buBlip>
              <a:defRPr sz="2000"/>
            </a:lvl3pPr>
            <a:lvl4pPr marL="1080000" indent="-270000">
              <a:spcBef>
                <a:spcPts val="600"/>
              </a:spcBef>
              <a:spcAft>
                <a:spcPts val="0"/>
              </a:spcAft>
              <a:buFontTx/>
              <a:buBlip>
                <a:blip r:embed="rId6"/>
              </a:buBlip>
              <a:defRPr sz="2000"/>
            </a:lvl4pPr>
            <a:lvl5pPr>
              <a:spcBef>
                <a:spcPts val="600"/>
              </a:spcBef>
              <a:spcAft>
                <a:spcPts val="0"/>
              </a:spcAft>
              <a:defRPr sz="2000"/>
            </a:lvl5pPr>
            <a:lvl6pPr>
              <a:spcBef>
                <a:spcPts val="600"/>
              </a:spcBef>
              <a:spcAft>
                <a:spcPts val="0"/>
              </a:spcAft>
              <a:defRPr sz="2000"/>
            </a:lvl6pPr>
            <a:lvl7pPr>
              <a:spcBef>
                <a:spcPts val="600"/>
              </a:spcBef>
              <a:spcAft>
                <a:spcPts val="0"/>
              </a:spcAft>
              <a:defRPr sz="2000"/>
            </a:lvl7pPr>
            <a:lvl8pPr>
              <a:spcBef>
                <a:spcPts val="600"/>
              </a:spcBef>
              <a:spcAft>
                <a:spcPts val="0"/>
              </a:spcAft>
              <a:defRPr sz="2000"/>
            </a:lvl8pPr>
            <a:lvl9pPr>
              <a:spcBef>
                <a:spcPts val="600"/>
              </a:spcBef>
              <a:spcAft>
                <a:spcPts val="0"/>
              </a:spcAft>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0"/>
          </p:nvPr>
        </p:nvSpPr>
        <p:spPr bwMode="gray"/>
        <p:txBody>
          <a:bodyPr/>
          <a:lstStyle/>
          <a:p>
            <a:fld id="{EC10E8F2-9113-445D-830E-D446893B613D}" type="datetime1">
              <a:rPr lang="en-US" smtClean="0"/>
              <a:t>11/19/2019</a:t>
            </a:fld>
            <a:endParaRPr lang="en-US" dirty="0"/>
          </a:p>
        </p:txBody>
      </p:sp>
      <p:sp>
        <p:nvSpPr>
          <p:cNvPr id="4" name="Footer Placeholder 3"/>
          <p:cNvSpPr>
            <a:spLocks noGrp="1"/>
          </p:cNvSpPr>
          <p:nvPr>
            <p:ph type="ftr" sz="quarter" idx="11"/>
          </p:nvPr>
        </p:nvSpPr>
        <p:spPr bwMode="gray">
          <a:xfrm>
            <a:off x="974672" y="6617933"/>
            <a:ext cx="5710665" cy="108000"/>
          </a:xfrm>
        </p:spPr>
        <p:txBody>
          <a:bodyPr/>
          <a:lstStyle/>
          <a:p>
            <a:r>
              <a:rPr lang="en-US"/>
              <a:t>/// BDS Bayer Document Storage Overview_20191118</a:t>
            </a:r>
            <a:endParaRPr lang="en-US" dirty="0"/>
          </a:p>
        </p:txBody>
      </p:sp>
      <p:sp>
        <p:nvSpPr>
          <p:cNvPr id="5" name="Slide Number Placeholder 4"/>
          <p:cNvSpPr>
            <a:spLocks noGrp="1"/>
          </p:cNvSpPr>
          <p:nvPr>
            <p:ph type="sldNum" sz="quarter" idx="12"/>
          </p:nvPr>
        </p:nvSpPr>
        <p:spPr bwMode="gray">
          <a:xfrm>
            <a:off x="195843" y="6617933"/>
            <a:ext cx="392326" cy="108000"/>
          </a:xfrm>
        </p:spPr>
        <p:txBody>
          <a:bodyPr/>
          <a:lstStyle/>
          <a:p>
            <a:fld id="{EEAD9179-7A6B-4268-BEB2-F3B8EB06115B}" type="slidenum">
              <a:rPr lang="en-US" smtClean="0"/>
              <a:pPr/>
              <a:t>‹#›</a:t>
            </a:fld>
            <a:endParaRPr lang="en-US" dirty="0"/>
          </a:p>
        </p:txBody>
      </p:sp>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gray">
          <a:xfrm>
            <a:off x="701832" y="704850"/>
            <a:ext cx="72000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bwMode="black">
          <a:xfrm>
            <a:off x="7804236" y="1"/>
            <a:ext cx="4386177" cy="6858000"/>
            <a:chOff x="7804236" y="1"/>
            <a:chExt cx="4386177" cy="6858000"/>
          </a:xfrm>
        </p:grpSpPr>
        <p:sp>
          <p:nvSpPr>
            <p:cNvPr id="19" name="Freeform 6"/>
            <p:cNvSpPr>
              <a:spLocks/>
            </p:cNvSpPr>
            <p:nvPr userDrawn="1"/>
          </p:nvSpPr>
          <p:spPr bwMode="black">
            <a:xfrm>
              <a:off x="7804236" y="1"/>
              <a:ext cx="2489310" cy="6858000"/>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black">
            <a:xfrm>
              <a:off x="8456276" y="1408976"/>
              <a:ext cx="3734137" cy="5449024"/>
            </a:xfrm>
            <a:custGeom>
              <a:avLst/>
              <a:gdLst>
                <a:gd name="T0" fmla="*/ 0 w 2785"/>
                <a:gd name="T1" fmla="*/ 4064 h 4064"/>
                <a:gd name="T2" fmla="*/ 11 w 2785"/>
                <a:gd name="T3" fmla="*/ 4064 h 4064"/>
                <a:gd name="T4" fmla="*/ 2785 w 2785"/>
                <a:gd name="T5" fmla="*/ 17 h 4064"/>
                <a:gd name="T6" fmla="*/ 2785 w 2785"/>
                <a:gd name="T7" fmla="*/ 0 h 4064"/>
                <a:gd name="T8" fmla="*/ 0 w 2785"/>
                <a:gd name="T9" fmla="*/ 4064 h 4064"/>
              </a:gdLst>
              <a:ahLst/>
              <a:cxnLst>
                <a:cxn ang="0">
                  <a:pos x="T0" y="T1"/>
                </a:cxn>
                <a:cxn ang="0">
                  <a:pos x="T2" y="T3"/>
                </a:cxn>
                <a:cxn ang="0">
                  <a:pos x="T4" y="T5"/>
                </a:cxn>
                <a:cxn ang="0">
                  <a:pos x="T6" y="T7"/>
                </a:cxn>
                <a:cxn ang="0">
                  <a:pos x="T8" y="T9"/>
                </a:cxn>
              </a:cxnLst>
              <a:rect l="0" t="0" r="r" b="b"/>
              <a:pathLst>
                <a:path w="2785" h="4064">
                  <a:moveTo>
                    <a:pt x="0" y="4064"/>
                  </a:moveTo>
                  <a:lnTo>
                    <a:pt x="11" y="4064"/>
                  </a:lnTo>
                  <a:lnTo>
                    <a:pt x="2785" y="17"/>
                  </a:lnTo>
                  <a:lnTo>
                    <a:pt x="2785" y="0"/>
                  </a:lnTo>
                  <a:lnTo>
                    <a:pt x="0" y="40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6"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73391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1254">
          <p15:clr>
            <a:srgbClr val="FBAE40"/>
          </p15:clr>
        </p15:guide>
        <p15:guide id="2" orient="horz" pos="4086">
          <p15:clr>
            <a:srgbClr val="FBAE40"/>
          </p15:clr>
        </p15:guide>
        <p15:guide id="3" orient="horz" pos="1162">
          <p15:clr>
            <a:srgbClr val="FBAE40"/>
          </p15:clr>
        </p15:guide>
        <p15:guide id="4" pos="421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p:bg>
      <p:bgPr>
        <a:solidFill>
          <a:schemeClr val="tx2"/>
        </a:solidFill>
        <a:effectLst/>
      </p:bgPr>
    </p:bg>
    <p:spTree>
      <p:nvGrpSpPr>
        <p:cNvPr id="1" name=""/>
        <p:cNvGrpSpPr/>
        <p:nvPr/>
      </p:nvGrpSpPr>
      <p:grpSpPr>
        <a:xfrm>
          <a:off x="0" y="0"/>
          <a:ext cx="0" cy="0"/>
          <a:chOff x="0" y="0"/>
          <a:chExt cx="0" cy="0"/>
        </a:xfrm>
      </p:grpSpPr>
      <p:sp>
        <p:nvSpPr>
          <p:cNvPr id="6" name="Freeform 5"/>
          <p:cNvSpPr/>
          <p:nvPr/>
        </p:nvSpPr>
        <p:spPr bwMode="invGray">
          <a:xfrm>
            <a:off x="0" y="0"/>
            <a:ext cx="2104575" cy="6861175"/>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1175"/>
              <a:gd name="connsiteX1" fmla="*/ 2104575 w 2104575"/>
              <a:gd name="connsiteY1" fmla="*/ 0 h 6861175"/>
              <a:gd name="connsiteX2" fmla="*/ 650732 w 2104575"/>
              <a:gd name="connsiteY2" fmla="*/ 6861175 h 6861175"/>
              <a:gd name="connsiteX3" fmla="*/ 0 w 2104575"/>
              <a:gd name="connsiteY3" fmla="*/ 6858000 h 6861175"/>
              <a:gd name="connsiteX4" fmla="*/ 0 w 2104575"/>
              <a:gd name="connsiteY4" fmla="*/ 0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1175">
                <a:moveTo>
                  <a:pt x="0" y="0"/>
                </a:moveTo>
                <a:lnTo>
                  <a:pt x="2104575" y="0"/>
                </a:lnTo>
                <a:lnTo>
                  <a:pt x="650732" y="6861175"/>
                </a:lnTo>
                <a:lnTo>
                  <a:pt x="0" y="6858000"/>
                </a:lnTo>
                <a:lnTo>
                  <a:pt x="0" y="0"/>
                </a:lnTo>
                <a:close/>
              </a:path>
            </a:pathLst>
          </a:custGeom>
          <a:gradFill flip="none" rotWithShape="1">
            <a:gsLst>
              <a:gs pos="0">
                <a:srgbClr val="E61A5D"/>
              </a:gs>
              <a:gs pos="50000">
                <a:srgbClr val="E61A5D"/>
              </a:gs>
              <a:gs pos="84000">
                <a:srgbClr val="E61A5D">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3" name="Date Placeholder 2"/>
          <p:cNvSpPr>
            <a:spLocks noGrp="1"/>
          </p:cNvSpPr>
          <p:nvPr>
            <p:ph type="dt" sz="half" idx="10"/>
          </p:nvPr>
        </p:nvSpPr>
        <p:spPr bwMode="gray"/>
        <p:txBody>
          <a:bodyPr/>
          <a:lstStyle/>
          <a:p>
            <a:fld id="{1E7DBA10-EFF5-4E0F-9863-FCB6BD4BB052}" type="datetime1">
              <a:rPr lang="en-US" smtClean="0"/>
              <a:t>11/19/2019</a:t>
            </a:fld>
            <a:endParaRPr lang="en-US" dirty="0"/>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BDS Bayer Document Storage Overview_20191118</a:t>
            </a:r>
            <a:endParaRPr lang="en-US" dirty="0"/>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dirty="0"/>
          </a:p>
        </p:txBody>
      </p:sp>
      <p:sp>
        <p:nvSpPr>
          <p:cNvPr id="26" name="Subtitle 2"/>
          <p:cNvSpPr>
            <a:spLocks noGrp="1"/>
          </p:cNvSpPr>
          <p:nvPr>
            <p:ph type="subTitle" idx="1"/>
          </p:nvPr>
        </p:nvSpPr>
        <p:spPr bwMode="black">
          <a:xfrm>
            <a:off x="6846097" y="3064854"/>
            <a:ext cx="4500000" cy="720000"/>
          </a:xfrm>
        </p:spPr>
        <p:txBody>
          <a:bodyPr anchor="t"/>
          <a:lstStyle>
            <a:lvl1pPr marL="0" indent="0" algn="l">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black">
          <a:xfrm>
            <a:off x="1809949" y="1473902"/>
            <a:ext cx="4140000" cy="1440753"/>
          </a:xfrm>
        </p:spPr>
        <p:txBody>
          <a:bodyPr anchor="b"/>
          <a:lstStyle>
            <a:lvl1pPr algn="r">
              <a:defRPr sz="4800" i="1">
                <a:solidFill>
                  <a:schemeClr val="bg1"/>
                </a:solidFill>
              </a:defRPr>
            </a:lvl1pPr>
          </a:lstStyle>
          <a:p>
            <a:r>
              <a:rPr lang="en-US"/>
              <a:t>Click to edit Master title style</a:t>
            </a:r>
            <a:endParaRPr lang="en-US" dirty="0"/>
          </a:p>
        </p:txBody>
      </p:sp>
      <p:grpSp>
        <p:nvGrpSpPr>
          <p:cNvPr id="49" name="Group 48"/>
          <p:cNvGrpSpPr/>
          <p:nvPr/>
        </p:nvGrpSpPr>
        <p:grpSpPr bwMode="black">
          <a:xfrm>
            <a:off x="4710111" y="1"/>
            <a:ext cx="2593510" cy="6858000"/>
            <a:chOff x="4710111" y="1"/>
            <a:chExt cx="2593510" cy="6858000"/>
          </a:xfrm>
        </p:grpSpPr>
        <p:sp>
          <p:nvSpPr>
            <p:cNvPr id="50" name="Freeform 6"/>
            <p:cNvSpPr>
              <a:spLocks/>
            </p:cNvSpPr>
            <p:nvPr userDrawn="1"/>
          </p:nvSpPr>
          <p:spPr bwMode="black">
            <a:xfrm>
              <a:off x="4710111" y="1"/>
              <a:ext cx="2393982" cy="6858000"/>
            </a:xfrm>
            <a:custGeom>
              <a:avLst/>
              <a:gdLst>
                <a:gd name="T0" fmla="*/ 9 w 1781"/>
                <a:gd name="T1" fmla="*/ 5102 h 5102"/>
                <a:gd name="T2" fmla="*/ 1781 w 1781"/>
                <a:gd name="T3" fmla="*/ 0 h 5102"/>
                <a:gd name="T4" fmla="*/ 1770 w 1781"/>
                <a:gd name="T5" fmla="*/ 0 h 5102"/>
                <a:gd name="T6" fmla="*/ 0 w 1781"/>
                <a:gd name="T7" fmla="*/ 5102 h 5102"/>
                <a:gd name="T8" fmla="*/ 9 w 1781"/>
                <a:gd name="T9" fmla="*/ 5102 h 5102"/>
              </a:gdLst>
              <a:ahLst/>
              <a:cxnLst>
                <a:cxn ang="0">
                  <a:pos x="T0" y="T1"/>
                </a:cxn>
                <a:cxn ang="0">
                  <a:pos x="T2" y="T3"/>
                </a:cxn>
                <a:cxn ang="0">
                  <a:pos x="T4" y="T5"/>
                </a:cxn>
                <a:cxn ang="0">
                  <a:pos x="T6" y="T7"/>
                </a:cxn>
                <a:cxn ang="0">
                  <a:pos x="T8" y="T9"/>
                </a:cxn>
              </a:cxnLst>
              <a:rect l="0" t="0" r="r" b="b"/>
              <a:pathLst>
                <a:path w="1781" h="5102">
                  <a:moveTo>
                    <a:pt x="9" y="5102"/>
                  </a:moveTo>
                  <a:lnTo>
                    <a:pt x="1781" y="0"/>
                  </a:lnTo>
                  <a:lnTo>
                    <a:pt x="1770" y="0"/>
                  </a:lnTo>
                  <a:lnTo>
                    <a:pt x="0" y="5102"/>
                  </a:lnTo>
                  <a:lnTo>
                    <a:pt x="9" y="510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p:cNvSpPr>
            <p:nvPr userDrawn="1"/>
          </p:nvSpPr>
          <p:spPr bwMode="black">
            <a:xfrm>
              <a:off x="5945695" y="2"/>
              <a:ext cx="1357926" cy="6857998"/>
            </a:xfrm>
            <a:custGeom>
              <a:avLst/>
              <a:gdLst>
                <a:gd name="T0" fmla="*/ 9 w 1013"/>
                <a:gd name="T1" fmla="*/ 5116 h 5116"/>
                <a:gd name="T2" fmla="*/ 1013 w 1013"/>
                <a:gd name="T3" fmla="*/ 0 h 5116"/>
                <a:gd name="T4" fmla="*/ 1004 w 1013"/>
                <a:gd name="T5" fmla="*/ 0 h 5116"/>
                <a:gd name="T6" fmla="*/ 0 w 1013"/>
                <a:gd name="T7" fmla="*/ 5116 h 5116"/>
                <a:gd name="T8" fmla="*/ 9 w 1013"/>
                <a:gd name="T9" fmla="*/ 5116 h 5116"/>
              </a:gdLst>
              <a:ahLst/>
              <a:cxnLst>
                <a:cxn ang="0">
                  <a:pos x="T0" y="T1"/>
                </a:cxn>
                <a:cxn ang="0">
                  <a:pos x="T2" y="T3"/>
                </a:cxn>
                <a:cxn ang="0">
                  <a:pos x="T4" y="T5"/>
                </a:cxn>
                <a:cxn ang="0">
                  <a:pos x="T6" y="T7"/>
                </a:cxn>
                <a:cxn ang="0">
                  <a:pos x="T8" y="T9"/>
                </a:cxn>
              </a:cxnLst>
              <a:rect l="0" t="0" r="r" b="b"/>
              <a:pathLst>
                <a:path w="1013" h="5116">
                  <a:moveTo>
                    <a:pt x="9" y="5116"/>
                  </a:moveTo>
                  <a:lnTo>
                    <a:pt x="1013" y="0"/>
                  </a:lnTo>
                  <a:lnTo>
                    <a:pt x="1004" y="0"/>
                  </a:lnTo>
                  <a:lnTo>
                    <a:pt x="0" y="5116"/>
                  </a:lnTo>
                  <a:lnTo>
                    <a:pt x="9" y="51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234135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2">
    <p:bg>
      <p:bgPr>
        <a:solidFill>
          <a:schemeClr val="accent2"/>
        </a:solidFill>
        <a:effectLst/>
      </p:bgPr>
    </p:bg>
    <p:spTree>
      <p:nvGrpSpPr>
        <p:cNvPr id="1" name=""/>
        <p:cNvGrpSpPr/>
        <p:nvPr/>
      </p:nvGrpSpPr>
      <p:grpSpPr>
        <a:xfrm>
          <a:off x="0" y="0"/>
          <a:ext cx="0" cy="0"/>
          <a:chOff x="0" y="0"/>
          <a:chExt cx="0" cy="0"/>
        </a:xfrm>
      </p:grpSpPr>
      <p:grpSp>
        <p:nvGrpSpPr>
          <p:cNvPr id="36" name="Group 35"/>
          <p:cNvGrpSpPr/>
          <p:nvPr/>
        </p:nvGrpSpPr>
        <p:grpSpPr bwMode="black">
          <a:xfrm>
            <a:off x="5739926" y="0"/>
            <a:ext cx="6450487" cy="6858000"/>
            <a:chOff x="-7368753" y="-1854009"/>
            <a:chExt cx="6299342" cy="6697306"/>
          </a:xfrm>
        </p:grpSpPr>
        <p:sp>
          <p:nvSpPr>
            <p:cNvPr id="37" name="Freeform 6"/>
            <p:cNvSpPr>
              <a:spLocks/>
            </p:cNvSpPr>
            <p:nvPr userDrawn="1"/>
          </p:nvSpPr>
          <p:spPr bwMode="black">
            <a:xfrm>
              <a:off x="-3543591" y="1231517"/>
              <a:ext cx="2474180" cy="3611780"/>
            </a:xfrm>
            <a:custGeom>
              <a:avLst/>
              <a:gdLst>
                <a:gd name="T0" fmla="*/ 0 w 1890"/>
                <a:gd name="T1" fmla="*/ 2759 h 2759"/>
                <a:gd name="T2" fmla="*/ 12 w 1890"/>
                <a:gd name="T3" fmla="*/ 2759 h 2759"/>
                <a:gd name="T4" fmla="*/ 1890 w 1890"/>
                <a:gd name="T5" fmla="*/ 17 h 2759"/>
                <a:gd name="T6" fmla="*/ 1890 w 1890"/>
                <a:gd name="T7" fmla="*/ 0 h 2759"/>
                <a:gd name="T8" fmla="*/ 0 w 1890"/>
                <a:gd name="T9" fmla="*/ 2759 h 2759"/>
              </a:gdLst>
              <a:ahLst/>
              <a:cxnLst>
                <a:cxn ang="0">
                  <a:pos x="T0" y="T1"/>
                </a:cxn>
                <a:cxn ang="0">
                  <a:pos x="T2" y="T3"/>
                </a:cxn>
                <a:cxn ang="0">
                  <a:pos x="T4" y="T5"/>
                </a:cxn>
                <a:cxn ang="0">
                  <a:pos x="T6" y="T7"/>
                </a:cxn>
                <a:cxn ang="0">
                  <a:pos x="T8" y="T9"/>
                </a:cxn>
              </a:cxnLst>
              <a:rect l="0" t="0" r="r" b="b"/>
              <a:pathLst>
                <a:path w="1890" h="2759">
                  <a:moveTo>
                    <a:pt x="0" y="2759"/>
                  </a:moveTo>
                  <a:lnTo>
                    <a:pt x="12" y="2759"/>
                  </a:lnTo>
                  <a:lnTo>
                    <a:pt x="1890" y="17"/>
                  </a:lnTo>
                  <a:lnTo>
                    <a:pt x="1890" y="0"/>
                  </a:lnTo>
                  <a:lnTo>
                    <a:pt x="0" y="27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sp>
          <p:nvSpPr>
            <p:cNvPr id="38" name="Freeform 7"/>
            <p:cNvSpPr>
              <a:spLocks/>
            </p:cNvSpPr>
            <p:nvPr userDrawn="1"/>
          </p:nvSpPr>
          <p:spPr bwMode="black">
            <a:xfrm>
              <a:off x="-7368753" y="-1854009"/>
              <a:ext cx="1327417" cy="6697305"/>
            </a:xfrm>
            <a:custGeom>
              <a:avLst/>
              <a:gdLst>
                <a:gd name="T0" fmla="*/ 10 w 1014"/>
                <a:gd name="T1" fmla="*/ 5116 h 5116"/>
                <a:gd name="T2" fmla="*/ 1014 w 1014"/>
                <a:gd name="T3" fmla="*/ 0 h 5116"/>
                <a:gd name="T4" fmla="*/ 1007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7" y="0"/>
                  </a:lnTo>
                  <a:lnTo>
                    <a:pt x="0" y="5116"/>
                  </a:lnTo>
                  <a:lnTo>
                    <a:pt x="10" y="5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grpSp>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00A5E2"/>
              </a:gs>
              <a:gs pos="50000">
                <a:srgbClr val="00A5E2"/>
              </a:gs>
              <a:gs pos="84000">
                <a:schemeClr val="accent2">
                  <a:alpha val="0"/>
                </a:scheme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2" name="Title 1"/>
          <p:cNvSpPr>
            <a:spLocks noGrp="1"/>
          </p:cNvSpPr>
          <p:nvPr>
            <p:ph type="title"/>
          </p:nvPr>
        </p:nvSpPr>
        <p:spPr bwMode="black">
          <a:xfrm>
            <a:off x="6678387" y="2989333"/>
            <a:ext cx="4500000" cy="1440753"/>
          </a:xfrm>
        </p:spPr>
        <p:txBody>
          <a:bodyPr anchor="t"/>
          <a:lstStyle>
            <a:lvl1pPr algn="l">
              <a:defRPr sz="4800" i="1">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fld id="{1C0ECBEA-BD3D-42C6-AF8B-40744DB3F74A}" type="datetime1">
              <a:rPr lang="en-US" smtClean="0"/>
              <a:t>11/19/2019</a:t>
            </a:fld>
            <a:endParaRPr lang="en-US" dirty="0"/>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BDS Bayer Document Storage Overview_20191118</a:t>
            </a:r>
            <a:endParaRPr lang="en-US" dirty="0"/>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dirty="0"/>
          </a:p>
        </p:txBody>
      </p:sp>
      <p:sp>
        <p:nvSpPr>
          <p:cNvPr id="26" name="Subtitle 2"/>
          <p:cNvSpPr>
            <a:spLocks noGrp="1"/>
          </p:cNvSpPr>
          <p:nvPr>
            <p:ph type="subTitle" idx="1"/>
          </p:nvPr>
        </p:nvSpPr>
        <p:spPr bwMode="black">
          <a:xfrm>
            <a:off x="1902190" y="2134650"/>
            <a:ext cx="4500000" cy="720000"/>
          </a:xfrm>
        </p:spPr>
        <p:txBody>
          <a:bodyPr anchor="b"/>
          <a:lstStyle>
            <a:lvl1pPr marL="0" indent="0" algn="r">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en-US"/>
              <a:t>Click to edit Master subtitle style</a:t>
            </a:r>
            <a:endParaRPr lang="en-US" dirty="0"/>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367840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3">
    <p:bg>
      <p:bgPr>
        <a:solidFill>
          <a:schemeClr val="accent4"/>
        </a:solidFill>
        <a:effectLst/>
      </p:bgPr>
    </p:bg>
    <p:spTree>
      <p:nvGrpSpPr>
        <p:cNvPr id="1" name=""/>
        <p:cNvGrpSpPr/>
        <p:nvPr/>
      </p:nvGrpSpPr>
      <p:grpSpPr>
        <a:xfrm>
          <a:off x="0" y="0"/>
          <a:ext cx="0" cy="0"/>
          <a:chOff x="0" y="0"/>
          <a:chExt cx="0" cy="0"/>
        </a:xfrm>
      </p:grpSpPr>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74C713"/>
              </a:gs>
              <a:gs pos="50000">
                <a:srgbClr val="74C713"/>
              </a:gs>
              <a:gs pos="84000">
                <a:srgbClr val="74C713">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2" name="Title 1"/>
          <p:cNvSpPr>
            <a:spLocks noGrp="1"/>
          </p:cNvSpPr>
          <p:nvPr>
            <p:ph type="title"/>
          </p:nvPr>
        </p:nvSpPr>
        <p:spPr bwMode="black">
          <a:xfrm>
            <a:off x="4854344" y="1462158"/>
            <a:ext cx="4500000" cy="1440753"/>
          </a:xfrm>
        </p:spPr>
        <p:txBody>
          <a:bodyPr anchor="b"/>
          <a:lstStyle>
            <a:lvl1pPr algn="l">
              <a:defRPr sz="4800" i="1">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fld id="{DE1AC35B-17E8-4EF7-9D29-FC131037D68D}" type="datetime1">
              <a:rPr lang="en-US" smtClean="0"/>
              <a:t>11/19/2019</a:t>
            </a:fld>
            <a:endParaRPr lang="en-US" dirty="0"/>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BDS Bayer Document Storage Overview_20191118</a:t>
            </a:r>
            <a:endParaRPr lang="en-US" dirty="0"/>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dirty="0"/>
          </a:p>
        </p:txBody>
      </p:sp>
      <p:sp>
        <p:nvSpPr>
          <p:cNvPr id="48" name="Subtitle 2"/>
          <p:cNvSpPr>
            <a:spLocks noGrp="1"/>
          </p:cNvSpPr>
          <p:nvPr>
            <p:ph type="subTitle" idx="1"/>
          </p:nvPr>
        </p:nvSpPr>
        <p:spPr bwMode="black">
          <a:xfrm>
            <a:off x="7055681" y="3064854"/>
            <a:ext cx="4500000" cy="720000"/>
          </a:xfrm>
        </p:spPr>
        <p:txBody>
          <a:bodyPr anchor="t"/>
          <a:lstStyle>
            <a:lvl1pPr marL="0" indent="0" algn="l">
              <a:buNone/>
              <a:defRPr sz="2400" b="1">
                <a:solidFill>
                  <a:schemeClr val="accent3"/>
                </a:solidFill>
              </a:defRPr>
            </a:lvl1pPr>
            <a:lvl2pPr marL="0" indent="0" algn="l">
              <a:buNone/>
              <a:defRPr sz="2400" b="1">
                <a:solidFill>
                  <a:schemeClr val="accent3"/>
                </a:solidFill>
              </a:defRPr>
            </a:lvl2pPr>
            <a:lvl3pPr marL="0" indent="0" algn="l">
              <a:buNone/>
              <a:defRPr sz="2400" b="1">
                <a:solidFill>
                  <a:schemeClr val="accent3"/>
                </a:solidFill>
              </a:defRPr>
            </a:lvl3pPr>
            <a:lvl4pPr marL="0" indent="0" algn="l">
              <a:buNone/>
              <a:defRPr sz="2400" b="1">
                <a:solidFill>
                  <a:schemeClr val="accent3"/>
                </a:solidFill>
              </a:defRPr>
            </a:lvl4pPr>
            <a:lvl5pPr marL="0" indent="0" algn="l">
              <a:buNone/>
              <a:defRPr sz="2400" b="1">
                <a:solidFill>
                  <a:schemeClr val="accent3"/>
                </a:solidFill>
              </a:defRPr>
            </a:lvl5pPr>
            <a:lvl6pPr marL="0" indent="0" algn="l">
              <a:buNone/>
              <a:defRPr sz="2400" b="1">
                <a:solidFill>
                  <a:schemeClr val="accent3"/>
                </a:solidFill>
              </a:defRPr>
            </a:lvl6pPr>
            <a:lvl7pPr marL="0" indent="0" algn="l">
              <a:buNone/>
              <a:defRPr sz="2400" b="1">
                <a:solidFill>
                  <a:schemeClr val="accent3"/>
                </a:solidFill>
              </a:defRPr>
            </a:lvl7pPr>
            <a:lvl8pPr marL="0" indent="0" algn="l">
              <a:buNone/>
              <a:defRPr sz="2400" b="1">
                <a:solidFill>
                  <a:schemeClr val="accent3"/>
                </a:solidFill>
              </a:defRPr>
            </a:lvl8pPr>
            <a:lvl9pPr marL="0" indent="0" algn="l">
              <a:buNone/>
              <a:defRPr sz="2400" b="1">
                <a:solidFill>
                  <a:schemeClr val="accent3"/>
                </a:solidFill>
              </a:defRPr>
            </a:lvl9pPr>
          </a:lstStyle>
          <a:p>
            <a:pPr lvl="0"/>
            <a:r>
              <a:rPr lang="en-US"/>
              <a:t>Click to edit Master subtitle style</a:t>
            </a:r>
            <a:endParaRPr lang="en-US" dirty="0"/>
          </a:p>
        </p:txBody>
      </p:sp>
      <p:grpSp>
        <p:nvGrpSpPr>
          <p:cNvPr id="24" name="Group 23"/>
          <p:cNvGrpSpPr/>
          <p:nvPr/>
        </p:nvGrpSpPr>
        <p:grpSpPr bwMode="black">
          <a:xfrm>
            <a:off x="759608" y="1"/>
            <a:ext cx="4148849" cy="6858000"/>
            <a:chOff x="-13927138" y="-1074738"/>
            <a:chExt cx="4913313" cy="8121651"/>
          </a:xfrm>
          <a:solidFill>
            <a:schemeClr val="bg1"/>
          </a:solidFill>
        </p:grpSpPr>
        <p:sp>
          <p:nvSpPr>
            <p:cNvPr id="26" name="Freeform 6"/>
            <p:cNvSpPr>
              <a:spLocks/>
            </p:cNvSpPr>
            <p:nvPr userDrawn="1"/>
          </p:nvSpPr>
          <p:spPr bwMode="black">
            <a:xfrm>
              <a:off x="-13927138" y="-1074738"/>
              <a:ext cx="2947988" cy="8121651"/>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userDrawn="1"/>
          </p:nvSpPr>
          <p:spPr bwMode="black">
            <a:xfrm>
              <a:off x="-10623550" y="-1074738"/>
              <a:ext cx="1609725" cy="8121651"/>
            </a:xfrm>
            <a:custGeom>
              <a:avLst/>
              <a:gdLst>
                <a:gd name="T0" fmla="*/ 10 w 1014"/>
                <a:gd name="T1" fmla="*/ 5116 h 5116"/>
                <a:gd name="T2" fmla="*/ 1014 w 1014"/>
                <a:gd name="T3" fmla="*/ 0 h 5116"/>
                <a:gd name="T4" fmla="*/ 1004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4" y="0"/>
                  </a:lnTo>
                  <a:lnTo>
                    <a:pt x="0" y="5116"/>
                  </a:lnTo>
                  <a:lnTo>
                    <a:pt x="10"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126925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fld id="{EFFC3852-672B-44A5-A6DC-412C097EF09C}" type="datetime1">
              <a:rPr lang="en-US" smtClean="0"/>
              <a:t>11/19/2019</a:t>
            </a:fld>
            <a:endParaRPr lang="en-US" dirty="0"/>
          </a:p>
        </p:txBody>
      </p:sp>
      <p:sp>
        <p:nvSpPr>
          <p:cNvPr id="5" name="Footer Placeholder 4"/>
          <p:cNvSpPr>
            <a:spLocks noGrp="1"/>
          </p:cNvSpPr>
          <p:nvPr>
            <p:ph type="ftr" sz="quarter" idx="11"/>
          </p:nvPr>
        </p:nvSpPr>
        <p:spPr bwMode="gray"/>
        <p:txBody>
          <a:body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6"/>
          <p:cNvSpPr>
            <a:spLocks noGrp="1"/>
          </p:cNvSpPr>
          <p:nvPr>
            <p:ph sz="quarter" idx="14"/>
          </p:nvPr>
        </p:nvSpPr>
        <p:spPr>
          <a:xfrm>
            <a:off x="981820" y="1732751"/>
            <a:ext cx="10798461" cy="475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20318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9">
          <p15:clr>
            <a:srgbClr val="FBAE40"/>
          </p15:clr>
        </p15:guide>
        <p15:guide id="2" pos="7423">
          <p15:clr>
            <a:srgbClr val="FBAE40"/>
          </p15:clr>
        </p15:guide>
        <p15:guide id="3" orient="horz" pos="1094">
          <p15:clr>
            <a:srgbClr val="FBAE40"/>
          </p15:clr>
        </p15:guide>
        <p15:guide id="4" orient="horz" pos="40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fld id="{2F981D40-1D21-4FD0-9314-3213E259E67A}" type="datetime1">
              <a:rPr lang="en-US" smtClean="0"/>
              <a:t>11/19/2019</a:t>
            </a:fld>
            <a:endParaRPr lang="en-US" dirty="0"/>
          </a:p>
        </p:txBody>
      </p:sp>
      <p:sp>
        <p:nvSpPr>
          <p:cNvPr id="5" name="Footer Placeholder 4"/>
          <p:cNvSpPr>
            <a:spLocks noGrp="1"/>
          </p:cNvSpPr>
          <p:nvPr>
            <p:ph type="ftr" sz="quarter" idx="11"/>
          </p:nvPr>
        </p:nvSpPr>
        <p:spPr bwMode="gray"/>
        <p:txBody>
          <a:bodyPr/>
          <a:lstStyle/>
          <a:p>
            <a:r>
              <a:rPr lang="en-US"/>
              <a:t>/// BDS Bayer Document Storage Overview_20191118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6"/>
          <p:cNvSpPr>
            <a:spLocks noGrp="1"/>
          </p:cNvSpPr>
          <p:nvPr>
            <p:ph sz="quarter" idx="16"/>
          </p:nvPr>
        </p:nvSpPr>
        <p:spPr>
          <a:xfrm>
            <a:off x="981820" y="1732750"/>
            <a:ext cx="5220000" cy="4752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12"/>
          <p:cNvSpPr>
            <a:spLocks noGrp="1"/>
          </p:cNvSpPr>
          <p:nvPr>
            <p:ph sz="quarter" idx="17"/>
          </p:nvPr>
        </p:nvSpPr>
        <p:spPr>
          <a:xfrm>
            <a:off x="6559603" y="1732750"/>
            <a:ext cx="5220000" cy="4752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0"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32984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08">
          <p15:clr>
            <a:srgbClr val="FBAE40"/>
          </p15:clr>
        </p15:guide>
        <p15:guide id="2" pos="4134">
          <p15:clr>
            <a:srgbClr val="FBAE40"/>
          </p15:clr>
        </p15:guide>
        <p15:guide id="3" orient="horz" pos="1094">
          <p15:clr>
            <a:srgbClr val="FBAE40"/>
          </p15:clr>
        </p15:guide>
        <p15:guide id="4" orient="horz" pos="4085">
          <p15:clr>
            <a:srgbClr val="FBAE40"/>
          </p15:clr>
        </p15:guide>
        <p15:guide id="5" pos="619">
          <p15:clr>
            <a:srgbClr val="FBAE40"/>
          </p15:clr>
        </p15:guide>
        <p15:guide id="6" pos="742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dirty="0"/>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88DE517F-43B5-4398-9AC9-A361DEEBAB65}" type="datetime1">
              <a:rPr lang="en-US" smtClean="0"/>
              <a:t>11/19/2019</a:t>
            </a:fld>
            <a:endParaRPr lang="en-US" dirty="0"/>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BDS Bayer Document Storage Overview_20191118</a:t>
            </a:r>
            <a:endParaRPr lang="en-US" dirty="0"/>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dirty="0"/>
          </a:p>
        </p:txBody>
      </p:sp>
      <p:sp>
        <p:nvSpPr>
          <p:cNvPr id="7" name="empower - DO NOT DELETE!!!" hidden="1"/>
          <p:cNvSpPr/>
          <p:nvPr userDrawn="1">
            <p:custDataLst>
              <p:tags r:id="rId19"/>
            </p:custDataLst>
          </p:nvPr>
        </p:nvSpPr>
        <p:spPr bwMode="gray">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de-DE"/>
          </a:p>
        </p:txBody>
      </p:sp>
    </p:spTree>
    <p:extLst>
      <p:ext uri="{BB962C8B-B14F-4D97-AF65-F5344CB8AC3E}">
        <p14:creationId xmlns:p14="http://schemas.microsoft.com/office/powerpoint/2010/main" val="381456129"/>
      </p:ext>
    </p:extLst>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 id="2147484367" r:id="rId12"/>
    <p:sldLayoutId id="2147484368" r:id="rId13"/>
    <p:sldLayoutId id="2147484369" r:id="rId14"/>
    <p:sldLayoutId id="2147484370" r:id="rId15"/>
    <p:sldLayoutId id="2147484371" r:id="rId16"/>
    <p:sldLayoutId id="214748437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0"/>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21"/>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22"/>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23"/>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23"/>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23"/>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23"/>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23"/>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a:xfrm>
            <a:off x="709560" y="1732422"/>
            <a:ext cx="3620552" cy="592952"/>
          </a:xfrm>
        </p:spPr>
        <p:txBody>
          <a:bodyPr/>
          <a:lstStyle/>
          <a:p>
            <a:endParaRPr lang="en-US" dirty="0"/>
          </a:p>
        </p:txBody>
      </p:sp>
      <p:sp>
        <p:nvSpPr>
          <p:cNvPr id="3" name="Footer Placeholder 2"/>
          <p:cNvSpPr>
            <a:spLocks noGrp="1"/>
          </p:cNvSpPr>
          <p:nvPr>
            <p:ph type="ftr" sz="quarter" idx="11"/>
          </p:nvPr>
        </p:nvSpPr>
        <p:spPr/>
        <p:txBody>
          <a:bodyPr/>
          <a:lstStyle/>
          <a:p>
            <a:r>
              <a:rPr lang="en-US"/>
              <a:t>/// BDS Bayer Document Storage Overview_20191118</a:t>
            </a:r>
            <a:endParaRPr lang="en-US" dirty="0"/>
          </a:p>
        </p:txBody>
      </p:sp>
      <p:sp>
        <p:nvSpPr>
          <p:cNvPr id="4" name="Slide Number Placeholder 3"/>
          <p:cNvSpPr>
            <a:spLocks noGrp="1"/>
          </p:cNvSpPr>
          <p:nvPr>
            <p:ph type="sldNum" sz="quarter" idx="12"/>
          </p:nvPr>
        </p:nvSpPr>
        <p:spPr/>
        <p:txBody>
          <a:bodyPr/>
          <a:lstStyle/>
          <a:p>
            <a:fld id="{EEAD9179-7A6B-4268-BEB2-F3B8EB06115B}" type="slidenum">
              <a:rPr lang="en-US" smtClean="0"/>
              <a:pPr/>
              <a:t>1</a:t>
            </a:fld>
            <a:endParaRPr lang="en-US" dirty="0"/>
          </a:p>
        </p:txBody>
      </p:sp>
      <p:sp>
        <p:nvSpPr>
          <p:cNvPr id="2" name="Title 1"/>
          <p:cNvSpPr>
            <a:spLocks noGrp="1"/>
          </p:cNvSpPr>
          <p:nvPr>
            <p:ph type="ctrTitle"/>
          </p:nvPr>
        </p:nvSpPr>
        <p:spPr/>
        <p:txBody>
          <a:bodyPr/>
          <a:lstStyle/>
          <a:p>
            <a:r>
              <a:rPr lang="en-US" sz="2800" dirty="0"/>
              <a:t>BDS</a:t>
            </a:r>
            <a:br>
              <a:rPr lang="en-US" sz="2800" dirty="0"/>
            </a:br>
            <a:r>
              <a:rPr lang="en-US" sz="2800" dirty="0"/>
              <a:t>Bayer Document Storage </a:t>
            </a:r>
            <a:r>
              <a:rPr lang="en-US" sz="1600" dirty="0"/>
              <a:t>(former Doc41 </a:t>
            </a:r>
            <a:r>
              <a:rPr lang="en-US" sz="1600" dirty="0" err="1"/>
              <a:t>WebUI</a:t>
            </a:r>
            <a:r>
              <a:rPr lang="en-US" sz="1600" dirty="0"/>
              <a:t>)</a:t>
            </a:r>
            <a:endParaRPr lang="en-US" dirty="0"/>
          </a:p>
        </p:txBody>
      </p:sp>
      <p:sp>
        <p:nvSpPr>
          <p:cNvPr id="10" name="Text Placeholder 9"/>
          <p:cNvSpPr>
            <a:spLocks noGrp="1"/>
          </p:cNvSpPr>
          <p:nvPr>
            <p:ph type="body" sz="quarter" idx="13"/>
          </p:nvPr>
        </p:nvSpPr>
        <p:spPr/>
        <p:txBody>
          <a:bodyPr/>
          <a:lstStyle/>
          <a:p>
            <a:r>
              <a:rPr lang="de-DE" dirty="0"/>
              <a:t>Frank Wiesen</a:t>
            </a:r>
          </a:p>
          <a:p>
            <a:r>
              <a:rPr lang="de-DE" dirty="0"/>
              <a:t>BS-ITO-MS-PF-CIP</a:t>
            </a:r>
            <a:endParaRPr lang="en-US" dirty="0"/>
          </a:p>
        </p:txBody>
      </p:sp>
      <p:sp>
        <p:nvSpPr>
          <p:cNvPr id="14" name="Picture Placeholder 13"/>
          <p:cNvSpPr>
            <a:spLocks noGrp="1"/>
          </p:cNvSpPr>
          <p:nvPr>
            <p:ph type="pic" sz="quarter" idx="14"/>
          </p:nvPr>
        </p:nvSpPr>
        <p:spPr/>
      </p:sp>
      <p:sp>
        <p:nvSpPr>
          <p:cNvPr id="15" name="Parallelogram 32"/>
          <p:cNvSpPr/>
          <p:nvPr/>
        </p:nvSpPr>
        <p:spPr bwMode="gray">
          <a:xfrm>
            <a:off x="4086231" y="-724"/>
            <a:ext cx="4032000" cy="6858724"/>
          </a:xfrm>
          <a:prstGeom prst="parallelogram">
            <a:avLst>
              <a:gd name="adj" fmla="val 32935"/>
            </a:avLst>
          </a:prstGeom>
          <a:blipFill>
            <a:blip r:embed="rId3"/>
            <a:srcRect/>
            <a:stretch>
              <a:fillRect l="-6703" r="-670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Parallelogram 37"/>
          <p:cNvSpPr/>
          <p:nvPr/>
        </p:nvSpPr>
        <p:spPr bwMode="gray">
          <a:xfrm>
            <a:off x="6787822" y="-724"/>
            <a:ext cx="4032000" cy="6858724"/>
          </a:xfrm>
          <a:custGeom>
            <a:avLst/>
            <a:gdLst/>
            <a:ahLst/>
            <a:cxnLst/>
            <a:rect l="l" t="t" r="r" b="b"/>
            <a:pathLst>
              <a:path w="4032000" h="6858724">
                <a:moveTo>
                  <a:pt x="1327939" y="0"/>
                </a:moveTo>
                <a:lnTo>
                  <a:pt x="4032000" y="0"/>
                </a:lnTo>
                <a:lnTo>
                  <a:pt x="2780422" y="6464325"/>
                </a:lnTo>
                <a:lnTo>
                  <a:pt x="517853" y="6858724"/>
                </a:lnTo>
                <a:lnTo>
                  <a:pt x="0" y="6858724"/>
                </a:lnTo>
                <a:close/>
              </a:path>
            </a:pathLst>
          </a:custGeom>
          <a:blipFill>
            <a:blip r:embed="rId4"/>
            <a:srcRect/>
            <a:stretch>
              <a:fillRect l="-105929" r="-492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arallelogram 38"/>
          <p:cNvSpPr/>
          <p:nvPr/>
        </p:nvSpPr>
        <p:spPr bwMode="gray">
          <a:xfrm>
            <a:off x="9565690" y="0"/>
            <a:ext cx="2627107" cy="6464770"/>
          </a:xfrm>
          <a:custGeom>
            <a:avLst/>
            <a:gdLst/>
            <a:ahLst/>
            <a:cxnLst/>
            <a:rect l="l" t="t" r="r" b="b"/>
            <a:pathLst>
              <a:path w="2627107" h="6464770">
                <a:moveTo>
                  <a:pt x="1251664" y="0"/>
                </a:moveTo>
                <a:lnTo>
                  <a:pt x="2627107" y="0"/>
                </a:lnTo>
                <a:lnTo>
                  <a:pt x="2627107" y="6007241"/>
                </a:lnTo>
                <a:lnTo>
                  <a:pt x="2624724" y="6007241"/>
                </a:lnTo>
                <a:lnTo>
                  <a:pt x="2624723" y="6007241"/>
                </a:lnTo>
                <a:lnTo>
                  <a:pt x="0" y="6464770"/>
                </a:lnTo>
                <a:close/>
              </a:path>
            </a:pathLst>
          </a:custGeom>
          <a:blipFill>
            <a:blip r:embed="rId5"/>
            <a:srcRect/>
            <a:stretch>
              <a:fillRect l="-22293" r="-2229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Straight Connector 6"/>
          <p:cNvCxnSpPr/>
          <p:nvPr/>
        </p:nvCxnSpPr>
        <p:spPr bwMode="gray">
          <a:xfrm flipH="1">
            <a:off x="6787822" y="-724"/>
            <a:ext cx="1330409" cy="685872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flipH="1">
            <a:off x="4086231" y="-724"/>
            <a:ext cx="1330409" cy="685872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gray">
          <a:xfrm flipH="1">
            <a:off x="9566722" y="-724"/>
            <a:ext cx="1253994" cy="646477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80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Text Placeholder 5"/>
          <p:cNvSpPr>
            <a:spLocks noGrp="1"/>
          </p:cNvSpPr>
          <p:nvPr>
            <p:ph type="body" sz="quarter" idx="13"/>
          </p:nvPr>
        </p:nvSpPr>
        <p:spPr/>
        <p:txBody>
          <a:bodyPr/>
          <a:lstStyle/>
          <a:p>
            <a:r>
              <a:rPr lang="en-US" dirty="0"/>
              <a:t>Architecture</a:t>
            </a:r>
          </a:p>
          <a:p>
            <a:r>
              <a:rPr lang="en-US" dirty="0"/>
              <a:t>Document Types assigned to roles</a:t>
            </a:r>
          </a:p>
        </p:txBody>
      </p:sp>
      <p:sp>
        <p:nvSpPr>
          <p:cNvPr id="11" name="Fußzeilenplatzhalter 10"/>
          <p:cNvSpPr>
            <a:spLocks noGrp="1"/>
          </p:cNvSpPr>
          <p:nvPr>
            <p:ph type="ftr" sz="quarter" idx="11"/>
          </p:nvPr>
        </p:nvSpPr>
        <p:spPr/>
        <p:txBody>
          <a:bodyPr/>
          <a:lstStyle/>
          <a:p>
            <a:r>
              <a:rPr lang="en-US"/>
              <a:t>/// BDS Bayer Document Storage Overview_20191118</a:t>
            </a:r>
            <a:endParaRPr lang="en-US" dirty="0"/>
          </a:p>
        </p:txBody>
      </p:sp>
      <p:sp>
        <p:nvSpPr>
          <p:cNvPr id="12" name="Foliennummernplatzhalter 11"/>
          <p:cNvSpPr>
            <a:spLocks noGrp="1"/>
          </p:cNvSpPr>
          <p:nvPr>
            <p:ph type="sldNum" sz="quarter" idx="12"/>
          </p:nvPr>
        </p:nvSpPr>
        <p:spPr/>
        <p:txBody>
          <a:bodyPr/>
          <a:lstStyle/>
          <a:p>
            <a:fld id="{EEAD9179-7A6B-4268-BEB2-F3B8EB06115B}" type="slidenum">
              <a:rPr lang="en-US" smtClean="0"/>
              <a:pPr/>
              <a:t>2</a:t>
            </a:fld>
            <a:endParaRPr lang="en-US" dirty="0"/>
          </a:p>
        </p:txBody>
      </p:sp>
    </p:spTree>
    <p:extLst>
      <p:ext uri="{BB962C8B-B14F-4D97-AF65-F5344CB8AC3E}">
        <p14:creationId xmlns:p14="http://schemas.microsoft.com/office/powerpoint/2010/main" val="193829814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4FBB228-33C4-4A24-AA4B-BD67A1FD0C46}"/>
              </a:ext>
            </a:extLst>
          </p:cNvPr>
          <p:cNvSpPr>
            <a:spLocks noGrp="1"/>
          </p:cNvSpPr>
          <p:nvPr>
            <p:ph type="subTitle" idx="13"/>
          </p:nvPr>
        </p:nvSpPr>
        <p:spPr/>
        <p:txBody>
          <a:bodyPr/>
          <a:lstStyle/>
          <a:p>
            <a:endParaRPr lang="en-US" dirty="0"/>
          </a:p>
        </p:txBody>
      </p:sp>
      <p:sp>
        <p:nvSpPr>
          <p:cNvPr id="3" name="Title 2">
            <a:extLst>
              <a:ext uri="{FF2B5EF4-FFF2-40B4-BE49-F238E27FC236}">
                <a16:creationId xmlns:a16="http://schemas.microsoft.com/office/drawing/2014/main" id="{BBC12161-FB2F-4840-B3BE-13A23B329328}"/>
              </a:ext>
            </a:extLst>
          </p:cNvPr>
          <p:cNvSpPr>
            <a:spLocks noGrp="1"/>
          </p:cNvSpPr>
          <p:nvPr>
            <p:ph type="title"/>
          </p:nvPr>
        </p:nvSpPr>
        <p:spPr/>
        <p:txBody>
          <a:bodyPr/>
          <a:lstStyle/>
          <a:p>
            <a:r>
              <a:rPr lang="en-US" dirty="0"/>
              <a:t>Architecture</a:t>
            </a:r>
          </a:p>
        </p:txBody>
      </p:sp>
      <p:sp>
        <p:nvSpPr>
          <p:cNvPr id="4" name="Footer Placeholder 3">
            <a:extLst>
              <a:ext uri="{FF2B5EF4-FFF2-40B4-BE49-F238E27FC236}">
                <a16:creationId xmlns:a16="http://schemas.microsoft.com/office/drawing/2014/main" id="{4DAE87F9-C55D-4553-BAEE-777F54BC3CCA}"/>
              </a:ext>
            </a:extLst>
          </p:cNvPr>
          <p:cNvSpPr>
            <a:spLocks noGrp="1"/>
          </p:cNvSpPr>
          <p:nvPr>
            <p:ph type="ftr" sz="quarter" idx="11"/>
          </p:nvPr>
        </p:nvSpPr>
        <p:spPr/>
        <p:txBody>
          <a:bodyPr/>
          <a:lstStyle/>
          <a:p>
            <a:r>
              <a:rPr lang="en-US" dirty="0"/>
              <a:t>/// BDS Bayer Document Storage Overview_20191118</a:t>
            </a:r>
          </a:p>
        </p:txBody>
      </p:sp>
      <p:sp>
        <p:nvSpPr>
          <p:cNvPr id="5" name="Slide Number Placeholder 4">
            <a:extLst>
              <a:ext uri="{FF2B5EF4-FFF2-40B4-BE49-F238E27FC236}">
                <a16:creationId xmlns:a16="http://schemas.microsoft.com/office/drawing/2014/main" id="{73932695-5EB3-48CD-A295-E419C93F2484}"/>
              </a:ext>
            </a:extLst>
          </p:cNvPr>
          <p:cNvSpPr>
            <a:spLocks noGrp="1"/>
          </p:cNvSpPr>
          <p:nvPr>
            <p:ph type="sldNum" sz="quarter" idx="12"/>
          </p:nvPr>
        </p:nvSpPr>
        <p:spPr/>
        <p:txBody>
          <a:bodyPr/>
          <a:lstStyle/>
          <a:p>
            <a:fld id="{EEAD9179-7A6B-4268-BEB2-F3B8EB06115B}" type="slidenum">
              <a:rPr lang="en-US" smtClean="0"/>
              <a:t>3</a:t>
            </a:fld>
            <a:endParaRPr lang="en-US" dirty="0"/>
          </a:p>
        </p:txBody>
      </p:sp>
      <p:sp>
        <p:nvSpPr>
          <p:cNvPr id="7" name="Rechteck 165">
            <a:extLst>
              <a:ext uri="{FF2B5EF4-FFF2-40B4-BE49-F238E27FC236}">
                <a16:creationId xmlns:a16="http://schemas.microsoft.com/office/drawing/2014/main" id="{D68DC819-BA36-4125-95D3-67C9394ECFFB}"/>
              </a:ext>
            </a:extLst>
          </p:cNvPr>
          <p:cNvSpPr/>
          <p:nvPr/>
        </p:nvSpPr>
        <p:spPr bwMode="auto">
          <a:xfrm>
            <a:off x="994847" y="2318474"/>
            <a:ext cx="9485576" cy="950846"/>
          </a:xfrm>
          <a:prstGeom prst="rect">
            <a:avLst/>
          </a:prstGeom>
          <a:gradFill>
            <a:gsLst>
              <a:gs pos="0">
                <a:srgbClr val="0090C5">
                  <a:tint val="66000"/>
                  <a:satMod val="160000"/>
                </a:srgbClr>
              </a:gs>
              <a:gs pos="65000">
                <a:srgbClr val="0090C5">
                  <a:tint val="44500"/>
                  <a:satMod val="160000"/>
                </a:srgbClr>
              </a:gs>
              <a:gs pos="100000">
                <a:srgbClr val="0090C5">
                  <a:tint val="23500"/>
                  <a:satMod val="160000"/>
                </a:srgbClr>
              </a:gs>
            </a:gsLst>
            <a:lin ang="5400000" scaled="0"/>
          </a:gradFill>
          <a:ln w="9525" algn="ctr">
            <a:noFill/>
            <a:miter lim="800000"/>
            <a:headEnd/>
            <a:tailEn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hteck 166">
            <a:extLst>
              <a:ext uri="{FF2B5EF4-FFF2-40B4-BE49-F238E27FC236}">
                <a16:creationId xmlns:a16="http://schemas.microsoft.com/office/drawing/2014/main" id="{DDE7F6AD-1A41-4F72-B35D-862C47C2ED2D}"/>
              </a:ext>
            </a:extLst>
          </p:cNvPr>
          <p:cNvSpPr/>
          <p:nvPr/>
        </p:nvSpPr>
        <p:spPr bwMode="auto">
          <a:xfrm>
            <a:off x="981821" y="3145023"/>
            <a:ext cx="7837200" cy="3330446"/>
          </a:xfrm>
          <a:prstGeom prst="rect">
            <a:avLst/>
          </a:prstGeom>
          <a:solidFill>
            <a:srgbClr val="E1E1E1"/>
          </a:solidFill>
          <a:ln w="9525" algn="ctr">
            <a:noFill/>
            <a:miter lim="800000"/>
            <a:headEnd/>
            <a:tailEn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outerShdw blurRad="60007" dist="200025" dir="15000000" sx="200000" sy="200000" kx="-1800000" algn="bl" rotWithShape="0">
                  <a:schemeClr val="bg1">
                    <a:alpha val="32000"/>
                  </a:schemeClr>
                </a:outerShdw>
              </a:effectLst>
              <a:uLnTx/>
              <a:uFillTx/>
            </a:endParaRPr>
          </a:p>
        </p:txBody>
      </p:sp>
      <p:sp>
        <p:nvSpPr>
          <p:cNvPr id="9" name="Textfeld 168">
            <a:extLst>
              <a:ext uri="{FF2B5EF4-FFF2-40B4-BE49-F238E27FC236}">
                <a16:creationId xmlns:a16="http://schemas.microsoft.com/office/drawing/2014/main" id="{0DF7CE55-4489-46F1-8A39-5B74F1456F6B}"/>
              </a:ext>
            </a:extLst>
          </p:cNvPr>
          <p:cNvSpPr txBox="1"/>
          <p:nvPr/>
        </p:nvSpPr>
        <p:spPr>
          <a:xfrm>
            <a:off x="3932081" y="5030843"/>
            <a:ext cx="1170513" cy="584775"/>
          </a:xfrm>
          <a:prstGeom prst="rect">
            <a:avLst/>
          </a:prstGeom>
          <a:noFill/>
        </p:spPr>
        <p:txBody>
          <a:bodyPr wrap="square" rtlCol="0">
            <a:spAutoFit/>
          </a:bodyPr>
          <a:lstStyle>
            <a:defPPr>
              <a:defRPr lang="de-DE"/>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ysClr val="windowText" lastClr="000000"/>
                </a:solidFill>
                <a:effectLst/>
                <a:uLnTx/>
                <a:uFillTx/>
              </a:defRPr>
            </a:lvl1pPr>
          </a:lstStyle>
          <a:p>
            <a:r>
              <a:rPr lang="en-US" dirty="0"/>
              <a:t>Document Upload, </a:t>
            </a:r>
          </a:p>
          <a:p>
            <a:r>
              <a:rPr lang="en-US" dirty="0"/>
              <a:t>Call of Doc41 RFCs, </a:t>
            </a:r>
          </a:p>
          <a:p>
            <a:r>
              <a:rPr lang="en-US" dirty="0"/>
              <a:t>Document Download </a:t>
            </a:r>
          </a:p>
          <a:p>
            <a:r>
              <a:rPr lang="en-US" dirty="0"/>
              <a:t>per Doc41 URL </a:t>
            </a:r>
          </a:p>
        </p:txBody>
      </p:sp>
      <p:cxnSp>
        <p:nvCxnSpPr>
          <p:cNvPr id="11" name="Gerade Verbindung 170">
            <a:extLst>
              <a:ext uri="{FF2B5EF4-FFF2-40B4-BE49-F238E27FC236}">
                <a16:creationId xmlns:a16="http://schemas.microsoft.com/office/drawing/2014/main" id="{54D583A0-1368-4D50-A28A-44C9CB7AF5A6}"/>
              </a:ext>
            </a:extLst>
          </p:cNvPr>
          <p:cNvCxnSpPr>
            <a:cxnSpLocks/>
          </p:cNvCxnSpPr>
          <p:nvPr/>
        </p:nvCxnSpPr>
        <p:spPr>
          <a:xfrm>
            <a:off x="994847" y="2864237"/>
            <a:ext cx="10646168" cy="0"/>
          </a:xfrm>
          <a:prstGeom prst="line">
            <a:avLst/>
          </a:prstGeom>
          <a:ln w="38100">
            <a:prstDash val="dashDot"/>
          </a:ln>
        </p:spPr>
        <p:style>
          <a:lnRef idx="1">
            <a:schemeClr val="accent5"/>
          </a:lnRef>
          <a:fillRef idx="0">
            <a:schemeClr val="accent5"/>
          </a:fillRef>
          <a:effectRef idx="0">
            <a:schemeClr val="accent5"/>
          </a:effectRef>
          <a:fontRef idx="minor">
            <a:schemeClr val="tx1"/>
          </a:fontRef>
        </p:style>
      </p:cxnSp>
      <p:cxnSp>
        <p:nvCxnSpPr>
          <p:cNvPr id="12" name="Gerade Verbindung 171">
            <a:extLst>
              <a:ext uri="{FF2B5EF4-FFF2-40B4-BE49-F238E27FC236}">
                <a16:creationId xmlns:a16="http://schemas.microsoft.com/office/drawing/2014/main" id="{E8CAF48D-1978-4009-802B-457F26A5BE47}"/>
              </a:ext>
            </a:extLst>
          </p:cNvPr>
          <p:cNvCxnSpPr>
            <a:cxnSpLocks/>
          </p:cNvCxnSpPr>
          <p:nvPr/>
        </p:nvCxnSpPr>
        <p:spPr>
          <a:xfrm>
            <a:off x="994847" y="2308697"/>
            <a:ext cx="10646168" cy="24358"/>
          </a:xfrm>
          <a:prstGeom prst="line">
            <a:avLst/>
          </a:prstGeom>
          <a:noFill/>
          <a:ln w="9525" cap="flat" cmpd="sng" algn="ctr">
            <a:solidFill>
              <a:srgbClr val="818181"/>
            </a:solidFill>
            <a:prstDash val="solid"/>
          </a:ln>
          <a:effectLst/>
        </p:spPr>
      </p:cxnSp>
      <p:pic>
        <p:nvPicPr>
          <p:cNvPr id="13" name="Picture 7">
            <a:extLst>
              <a:ext uri="{FF2B5EF4-FFF2-40B4-BE49-F238E27FC236}">
                <a16:creationId xmlns:a16="http://schemas.microsoft.com/office/drawing/2014/main" id="{AC052896-70D7-4CE0-8CF3-00EE0F3667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5504" y="2368459"/>
            <a:ext cx="427384" cy="28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Gewinkelte Verbindung 175">
            <a:extLst>
              <a:ext uri="{FF2B5EF4-FFF2-40B4-BE49-F238E27FC236}">
                <a16:creationId xmlns:a16="http://schemas.microsoft.com/office/drawing/2014/main" id="{80D28CF2-FA90-401E-9FA6-D907008D7DD3}"/>
              </a:ext>
            </a:extLst>
          </p:cNvPr>
          <p:cNvCxnSpPr>
            <a:stCxn id="26" idx="1"/>
            <a:endCxn id="13" idx="0"/>
          </p:cNvCxnSpPr>
          <p:nvPr/>
        </p:nvCxnSpPr>
        <p:spPr>
          <a:xfrm rot="10800000" flipH="1" flipV="1">
            <a:off x="2812240" y="1866633"/>
            <a:ext cx="1106955" cy="501825"/>
          </a:xfrm>
          <a:prstGeom prst="bentConnector4">
            <a:avLst>
              <a:gd name="adj1" fmla="val -20651"/>
              <a:gd name="adj2" fmla="val 76066"/>
            </a:avLst>
          </a:prstGeom>
          <a:noFill/>
          <a:ln w="25400" cap="flat" cmpd="sng" algn="ctr">
            <a:solidFill>
              <a:srgbClr val="FF0000"/>
            </a:solidFill>
            <a:prstDash val="solid"/>
            <a:headEnd type="triangle"/>
            <a:tailEnd type="triangle"/>
          </a:ln>
          <a:effectLst/>
        </p:spPr>
      </p:cxnSp>
      <p:sp>
        <p:nvSpPr>
          <p:cNvPr id="15" name="Textfeld 176">
            <a:extLst>
              <a:ext uri="{FF2B5EF4-FFF2-40B4-BE49-F238E27FC236}">
                <a16:creationId xmlns:a16="http://schemas.microsoft.com/office/drawing/2014/main" id="{2F2A3C5B-9D96-4101-B1EF-4E608AD26FB7}"/>
              </a:ext>
            </a:extLst>
          </p:cNvPr>
          <p:cNvSpPr txBox="1"/>
          <p:nvPr/>
        </p:nvSpPr>
        <p:spPr>
          <a:xfrm>
            <a:off x="2067536" y="2628804"/>
            <a:ext cx="197842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IBM WebSeal Internet Security  Proxy</a:t>
            </a:r>
          </a:p>
        </p:txBody>
      </p:sp>
      <p:sp>
        <p:nvSpPr>
          <p:cNvPr id="16" name="Textfeld 177">
            <a:extLst>
              <a:ext uri="{FF2B5EF4-FFF2-40B4-BE49-F238E27FC236}">
                <a16:creationId xmlns:a16="http://schemas.microsoft.com/office/drawing/2014/main" id="{0252A2A6-601F-4616-9779-8E66038AE7C6}"/>
              </a:ext>
            </a:extLst>
          </p:cNvPr>
          <p:cNvSpPr txBox="1"/>
          <p:nvPr/>
        </p:nvSpPr>
        <p:spPr>
          <a:xfrm>
            <a:off x="4147171" y="2630801"/>
            <a:ext cx="1895071"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BBS Environment for  Public  Pages</a:t>
            </a:r>
          </a:p>
        </p:txBody>
      </p:sp>
      <p:cxnSp>
        <p:nvCxnSpPr>
          <p:cNvPr id="17" name="Gewinkelte Verbindung 178">
            <a:extLst>
              <a:ext uri="{FF2B5EF4-FFF2-40B4-BE49-F238E27FC236}">
                <a16:creationId xmlns:a16="http://schemas.microsoft.com/office/drawing/2014/main" id="{75C9B8C7-ECAF-45A1-A088-9B2C54EF2C76}"/>
              </a:ext>
            </a:extLst>
          </p:cNvPr>
          <p:cNvCxnSpPr>
            <a:stCxn id="13" idx="2"/>
            <a:endCxn id="23" idx="0"/>
          </p:cNvCxnSpPr>
          <p:nvPr/>
        </p:nvCxnSpPr>
        <p:spPr>
          <a:xfrm rot="16200000" flipH="1">
            <a:off x="3599334" y="2972509"/>
            <a:ext cx="639724" cy="1"/>
          </a:xfrm>
          <a:prstGeom prst="bentConnector3">
            <a:avLst>
              <a:gd name="adj1" fmla="val 50000"/>
            </a:avLst>
          </a:prstGeom>
          <a:noFill/>
          <a:ln w="25400" cap="flat" cmpd="sng" algn="ctr">
            <a:solidFill>
              <a:srgbClr val="FF0000"/>
            </a:solidFill>
            <a:prstDash val="solid"/>
            <a:headEnd type="triangle"/>
            <a:tailEnd type="triangle"/>
          </a:ln>
          <a:effectLst/>
        </p:spPr>
      </p:cxnSp>
      <p:sp>
        <p:nvSpPr>
          <p:cNvPr id="18" name="Textfeld 179">
            <a:extLst>
              <a:ext uri="{FF2B5EF4-FFF2-40B4-BE49-F238E27FC236}">
                <a16:creationId xmlns:a16="http://schemas.microsoft.com/office/drawing/2014/main" id="{C48076A0-2016-4686-8287-0B7F66C0EA5D}"/>
              </a:ext>
            </a:extLst>
          </p:cNvPr>
          <p:cNvSpPr txBox="1"/>
          <p:nvPr/>
        </p:nvSpPr>
        <p:spPr>
          <a:xfrm>
            <a:off x="937245" y="1798551"/>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Internet</a:t>
            </a:r>
          </a:p>
        </p:txBody>
      </p:sp>
      <p:sp>
        <p:nvSpPr>
          <p:cNvPr id="19" name="Textfeld 180">
            <a:extLst>
              <a:ext uri="{FF2B5EF4-FFF2-40B4-BE49-F238E27FC236}">
                <a16:creationId xmlns:a16="http://schemas.microsoft.com/office/drawing/2014/main" id="{9EE37507-5A4F-47EA-AF42-37EB64EB2D96}"/>
              </a:ext>
            </a:extLst>
          </p:cNvPr>
          <p:cNvSpPr txBox="1"/>
          <p:nvPr/>
        </p:nvSpPr>
        <p:spPr>
          <a:xfrm>
            <a:off x="10568752" y="2369191"/>
            <a:ext cx="68480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DMZ</a:t>
            </a:r>
          </a:p>
        </p:txBody>
      </p:sp>
      <p:sp>
        <p:nvSpPr>
          <p:cNvPr id="20" name="Textfeld 181">
            <a:extLst>
              <a:ext uri="{FF2B5EF4-FFF2-40B4-BE49-F238E27FC236}">
                <a16:creationId xmlns:a16="http://schemas.microsoft.com/office/drawing/2014/main" id="{B4EFCBE0-631A-4FD9-87FA-3957EE968899}"/>
              </a:ext>
            </a:extLst>
          </p:cNvPr>
          <p:cNvSpPr txBox="1"/>
          <p:nvPr/>
        </p:nvSpPr>
        <p:spPr>
          <a:xfrm>
            <a:off x="8872473" y="4486146"/>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Intranet</a:t>
            </a:r>
          </a:p>
        </p:txBody>
      </p:sp>
      <p:cxnSp>
        <p:nvCxnSpPr>
          <p:cNvPr id="21" name="Gerade Verbindung mit Pfeil 182">
            <a:extLst>
              <a:ext uri="{FF2B5EF4-FFF2-40B4-BE49-F238E27FC236}">
                <a16:creationId xmlns:a16="http://schemas.microsoft.com/office/drawing/2014/main" id="{F78CD1F4-C287-48EC-B000-926C0D7BA612}"/>
              </a:ext>
            </a:extLst>
          </p:cNvPr>
          <p:cNvCxnSpPr>
            <a:cxnSpLocks/>
            <a:stCxn id="24" idx="1"/>
          </p:cNvCxnSpPr>
          <p:nvPr/>
        </p:nvCxnSpPr>
        <p:spPr>
          <a:xfrm flipH="1" flipV="1">
            <a:off x="3225909" y="3739381"/>
            <a:ext cx="2162" cy="437458"/>
          </a:xfrm>
          <a:prstGeom prst="straightConnector1">
            <a:avLst/>
          </a:prstGeom>
          <a:noFill/>
          <a:ln w="25400" cap="flat" cmpd="sng" algn="ctr">
            <a:solidFill>
              <a:srgbClr val="FF0000"/>
            </a:solidFill>
            <a:prstDash val="solid"/>
            <a:headEnd type="triangle"/>
            <a:tailEnd type="triangle"/>
          </a:ln>
          <a:effectLst/>
        </p:spPr>
      </p:cxnSp>
      <p:sp>
        <p:nvSpPr>
          <p:cNvPr id="22" name="Textfeld 183">
            <a:extLst>
              <a:ext uri="{FF2B5EF4-FFF2-40B4-BE49-F238E27FC236}">
                <a16:creationId xmlns:a16="http://schemas.microsoft.com/office/drawing/2014/main" id="{4B0368A0-990C-4030-8108-30002FFC00FC}"/>
              </a:ext>
            </a:extLst>
          </p:cNvPr>
          <p:cNvSpPr txBox="1"/>
          <p:nvPr/>
        </p:nvSpPr>
        <p:spPr>
          <a:xfrm>
            <a:off x="2473342" y="4653146"/>
            <a:ext cx="790977"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User Data,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Role 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Document Types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-&gt; Access  Definitions</a:t>
            </a:r>
          </a:p>
        </p:txBody>
      </p:sp>
      <p:sp>
        <p:nvSpPr>
          <p:cNvPr id="23" name="Rechteck 184">
            <a:extLst>
              <a:ext uri="{FF2B5EF4-FFF2-40B4-BE49-F238E27FC236}">
                <a16:creationId xmlns:a16="http://schemas.microsoft.com/office/drawing/2014/main" id="{2556801F-ACBD-4CDD-948F-8AB9A152B9AE}"/>
              </a:ext>
            </a:extLst>
          </p:cNvPr>
          <p:cNvSpPr/>
          <p:nvPr/>
        </p:nvSpPr>
        <p:spPr bwMode="auto">
          <a:xfrm>
            <a:off x="2868830" y="3292372"/>
            <a:ext cx="2100733" cy="432352"/>
          </a:xfrm>
          <a:prstGeom prst="rect">
            <a:avLst/>
          </a:prstGeom>
          <a:solidFill>
            <a:srgbClr val="E1E1E1"/>
          </a:solidFill>
          <a:ln w="9525" algn="ctr">
            <a:solidFill>
              <a:srgbClr val="6C7AA3"/>
            </a:solidFill>
            <a:miter lim="800000"/>
            <a:headEnd/>
            <a:tailEnd/>
          </a:ln>
          <a:effectLst/>
        </p:spPr>
        <p:txBody>
          <a:bodyPr vert="horz" wrap="none" lIns="91440" tIns="45720" rIns="91440" bIns="45720" numCol="1" rtlCol="0" anchor="ctr" anchorCtr="0" compatLnSpc="1">
            <a:prstTxWarp prst="textNoShape">
              <a:avLst/>
            </a:prstTxWarp>
          </a:bodyPr>
          <a:lstStyle/>
          <a:p>
            <a:pPr algn="ctr"/>
            <a:r>
              <a:rPr lang="de-DE" sz="1400" kern="0" dirty="0">
                <a:solidFill>
                  <a:sysClr val="windowText" lastClr="000000"/>
                </a:solidFill>
              </a:rPr>
              <a:t>Bayer </a:t>
            </a:r>
            <a:r>
              <a:rPr lang="de-DE" sz="1400" kern="0" dirty="0" err="1">
                <a:solidFill>
                  <a:sysClr val="windowText" lastClr="000000"/>
                </a:solidFill>
              </a:rPr>
              <a:t>Document</a:t>
            </a:r>
            <a:r>
              <a:rPr lang="de-DE" sz="1400" kern="0" dirty="0">
                <a:solidFill>
                  <a:sysClr val="windowText" lastClr="000000"/>
                </a:solidFill>
              </a:rPr>
              <a:t> Storage</a:t>
            </a:r>
            <a:endParaRPr lang="en-US" sz="1400" kern="0" dirty="0">
              <a:solidFill>
                <a:sysClr val="windowText" lastClr="000000"/>
              </a:solidFill>
            </a:endParaRPr>
          </a:p>
          <a:p>
            <a:pPr algn="ctr"/>
            <a:r>
              <a:rPr lang="en-US" sz="1400" kern="0" dirty="0">
                <a:solidFill>
                  <a:sysClr val="windowText" lastClr="000000"/>
                </a:solidFill>
              </a:rPr>
              <a:t>(Doc41 Web  UI)</a:t>
            </a:r>
          </a:p>
        </p:txBody>
      </p:sp>
      <p:sp>
        <p:nvSpPr>
          <p:cNvPr id="24" name="Zylinder 185">
            <a:extLst>
              <a:ext uri="{FF2B5EF4-FFF2-40B4-BE49-F238E27FC236}">
                <a16:creationId xmlns:a16="http://schemas.microsoft.com/office/drawing/2014/main" id="{BC6E7CB1-31C3-4707-891C-957D38D39529}"/>
              </a:ext>
            </a:extLst>
          </p:cNvPr>
          <p:cNvSpPr/>
          <p:nvPr/>
        </p:nvSpPr>
        <p:spPr bwMode="auto">
          <a:xfrm>
            <a:off x="2812240" y="4176839"/>
            <a:ext cx="831662" cy="447675"/>
          </a:xfrm>
          <a:prstGeom prst="can">
            <a:avLst/>
          </a:prstGeom>
          <a:solidFill>
            <a:srgbClr val="A7AFC8"/>
          </a:solidFill>
          <a:ln w="9525" algn="ctr">
            <a:solidFill>
              <a:srgbClr val="6C7AA3"/>
            </a:solidFill>
            <a:miter lim="800000"/>
            <a:headEnd/>
            <a:tailEn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DB</a:t>
            </a:r>
          </a:p>
        </p:txBody>
      </p:sp>
      <p:sp>
        <p:nvSpPr>
          <p:cNvPr id="26" name="Textfeld 187">
            <a:extLst>
              <a:ext uri="{FF2B5EF4-FFF2-40B4-BE49-F238E27FC236}">
                <a16:creationId xmlns:a16="http://schemas.microsoft.com/office/drawing/2014/main" id="{735D282D-2EF6-4257-A8FD-0E790AF9C6CF}"/>
              </a:ext>
            </a:extLst>
          </p:cNvPr>
          <p:cNvSpPr txBox="1"/>
          <p:nvPr/>
        </p:nvSpPr>
        <p:spPr>
          <a:xfrm>
            <a:off x="2812241" y="1605024"/>
            <a:ext cx="1418978" cy="523220"/>
          </a:xfrm>
          <a:prstGeom prst="rect">
            <a:avLst/>
          </a:prstGeom>
          <a:noFill/>
        </p:spPr>
        <p:txBody>
          <a:bodyPr wrap="none" rtlCol="0">
            <a:spAutoFit/>
          </a:bodyPr>
          <a:lstStyle>
            <a:defPPr>
              <a:defRPr lang="de-DE"/>
            </a:defPPr>
            <a:lvl1pPr marR="0" lvl="0" indent="0" fontAlgn="auto">
              <a:lnSpc>
                <a:spcPct val="100000"/>
              </a:lnSpc>
              <a:spcBef>
                <a:spcPts val="0"/>
              </a:spcBef>
              <a:spcAft>
                <a:spcPts val="0"/>
              </a:spcAft>
              <a:buClrTx/>
              <a:buSzTx/>
              <a:buFontTx/>
              <a:buNone/>
              <a:tabLst/>
              <a:defRPr kumimoji="0" b="0" i="0" u="none" strike="noStrike" kern="0" cap="none" spc="0" normalizeH="0" baseline="0">
                <a:ln>
                  <a:noFill/>
                </a:ln>
                <a:solidFill>
                  <a:sysClr val="windowText" lastClr="000000"/>
                </a:solidFill>
                <a:effectLst/>
                <a:uLnTx/>
                <a:uFillTx/>
              </a:defRPr>
            </a:lvl1pPr>
          </a:lstStyle>
          <a:p>
            <a:r>
              <a:rPr lang="en-US" sz="1400" dirty="0"/>
              <a:t>External User</a:t>
            </a:r>
            <a:br>
              <a:rPr lang="en-US" sz="1400" dirty="0"/>
            </a:br>
            <a:r>
              <a:rPr lang="en-US" sz="1400" dirty="0"/>
              <a:t>Internet Access</a:t>
            </a:r>
          </a:p>
        </p:txBody>
      </p:sp>
      <p:pic>
        <p:nvPicPr>
          <p:cNvPr id="27" name="Picture 2">
            <a:extLst>
              <a:ext uri="{FF2B5EF4-FFF2-40B4-BE49-F238E27FC236}">
                <a16:creationId xmlns:a16="http://schemas.microsoft.com/office/drawing/2014/main" id="{499A9A34-5644-4382-A2EE-70BB781FD2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9415" y="1611959"/>
            <a:ext cx="552826" cy="568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Gerade Verbindung 193">
            <a:extLst>
              <a:ext uri="{FF2B5EF4-FFF2-40B4-BE49-F238E27FC236}">
                <a16:creationId xmlns:a16="http://schemas.microsoft.com/office/drawing/2014/main" id="{EDFD88FA-C4AC-4D50-8D87-303D6CFAF48C}"/>
              </a:ext>
            </a:extLst>
          </p:cNvPr>
          <p:cNvCxnSpPr/>
          <p:nvPr/>
        </p:nvCxnSpPr>
        <p:spPr>
          <a:xfrm>
            <a:off x="9355939" y="3087315"/>
            <a:ext cx="0" cy="0"/>
          </a:xfrm>
          <a:prstGeom prst="line">
            <a:avLst/>
          </a:prstGeom>
          <a:noFill/>
          <a:ln w="9525" cap="flat" cmpd="sng" algn="ctr">
            <a:solidFill>
              <a:srgbClr val="818181"/>
            </a:solidFill>
            <a:prstDash val="solid"/>
          </a:ln>
          <a:effectLst/>
        </p:spPr>
      </p:cxnSp>
      <p:cxnSp>
        <p:nvCxnSpPr>
          <p:cNvPr id="29" name="Gerade Verbindung 194">
            <a:extLst>
              <a:ext uri="{FF2B5EF4-FFF2-40B4-BE49-F238E27FC236}">
                <a16:creationId xmlns:a16="http://schemas.microsoft.com/office/drawing/2014/main" id="{5D71CAE2-C1F8-45FA-A117-62BD4230845A}"/>
              </a:ext>
            </a:extLst>
          </p:cNvPr>
          <p:cNvCxnSpPr/>
          <p:nvPr/>
        </p:nvCxnSpPr>
        <p:spPr>
          <a:xfrm>
            <a:off x="9355939" y="3087315"/>
            <a:ext cx="0" cy="0"/>
          </a:xfrm>
          <a:prstGeom prst="line">
            <a:avLst/>
          </a:prstGeom>
          <a:noFill/>
          <a:ln w="9525" cap="flat" cmpd="sng" algn="ctr">
            <a:solidFill>
              <a:srgbClr val="818181"/>
            </a:solidFill>
            <a:prstDash val="solid"/>
          </a:ln>
          <a:effectLst/>
        </p:spPr>
      </p:cxnSp>
      <p:sp>
        <p:nvSpPr>
          <p:cNvPr id="30" name="Textfeld 196">
            <a:extLst>
              <a:ext uri="{FF2B5EF4-FFF2-40B4-BE49-F238E27FC236}">
                <a16:creationId xmlns:a16="http://schemas.microsoft.com/office/drawing/2014/main" id="{A4289E5A-A2D3-4E16-8026-52D445179691}"/>
              </a:ext>
            </a:extLst>
          </p:cNvPr>
          <p:cNvSpPr txBox="1"/>
          <p:nvPr/>
        </p:nvSpPr>
        <p:spPr>
          <a:xfrm>
            <a:off x="9023151" y="3724724"/>
            <a:ext cx="699230"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Bayer User</a:t>
            </a:r>
          </a:p>
        </p:txBody>
      </p:sp>
      <p:sp>
        <p:nvSpPr>
          <p:cNvPr id="34" name="Zylinder 2">
            <a:extLst>
              <a:ext uri="{FF2B5EF4-FFF2-40B4-BE49-F238E27FC236}">
                <a16:creationId xmlns:a16="http://schemas.microsoft.com/office/drawing/2014/main" id="{DE2B09BB-FAAC-4250-A55B-53A46516D6C2}"/>
              </a:ext>
            </a:extLst>
          </p:cNvPr>
          <p:cNvSpPr/>
          <p:nvPr/>
        </p:nvSpPr>
        <p:spPr bwMode="auto">
          <a:xfrm>
            <a:off x="7720624" y="5416716"/>
            <a:ext cx="829339" cy="914400"/>
          </a:xfrm>
          <a:prstGeom prst="can">
            <a:avLst/>
          </a:prstGeom>
          <a:solidFill>
            <a:schemeClr val="bg2"/>
          </a:solidFill>
          <a:ln w="9525" algn="ctr">
            <a:solidFill>
              <a:schemeClr val="tx1"/>
            </a:solidFill>
            <a:miter lim="800000"/>
            <a:headEnd/>
            <a:tailEnd/>
          </a:ln>
          <a:effectLst/>
        </p:spPr>
        <p:txBody>
          <a:bodyPr vert="horz" wrap="square" lIns="0" tIns="0" rIns="0" bIns="0" numCol="1" rtlCol="0" anchor="ctr" anchorCtr="0" compatLnSpc="1">
            <a:prstTxWarp prst="textNoShape">
              <a:avLst/>
            </a:prstTxWarp>
          </a:bodyPr>
          <a:lstStyle/>
          <a:p>
            <a:pPr lvl="0" algn="ctr"/>
            <a:endParaRPr lang="en-US" sz="1400" kern="0" dirty="0">
              <a:solidFill>
                <a:sysClr val="windowText" lastClr="000000"/>
              </a:solidFill>
            </a:endParaRPr>
          </a:p>
          <a:p>
            <a:pPr lvl="0" algn="ctr"/>
            <a:r>
              <a:rPr lang="en-US" sz="1400" kern="0" dirty="0">
                <a:solidFill>
                  <a:sysClr val="windowText" lastClr="000000"/>
                </a:solidFill>
              </a:rPr>
              <a:t>KGS Store</a:t>
            </a:r>
          </a:p>
          <a:p>
            <a:pPr algn="ctr"/>
            <a:endParaRPr lang="de-DE" sz="1400" dirty="0" err="1"/>
          </a:p>
        </p:txBody>
      </p:sp>
      <p:sp>
        <p:nvSpPr>
          <p:cNvPr id="44" name="Abgerundetes Rechteck 59">
            <a:extLst>
              <a:ext uri="{FF2B5EF4-FFF2-40B4-BE49-F238E27FC236}">
                <a16:creationId xmlns:a16="http://schemas.microsoft.com/office/drawing/2014/main" id="{3003C6F5-2B99-49D0-8F58-73BCE8F33076}"/>
              </a:ext>
            </a:extLst>
          </p:cNvPr>
          <p:cNvSpPr/>
          <p:nvPr/>
        </p:nvSpPr>
        <p:spPr bwMode="auto">
          <a:xfrm>
            <a:off x="4147171" y="3755374"/>
            <a:ext cx="822392" cy="105222"/>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a:r>
              <a:rPr lang="de-DE" sz="800" dirty="0"/>
              <a:t>Apache/</a:t>
            </a:r>
            <a:r>
              <a:rPr lang="de-DE" sz="800" dirty="0" err="1"/>
              <a:t>Tomcat</a:t>
            </a:r>
            <a:endParaRPr lang="de-DE" sz="800" dirty="0">
              <a:solidFill>
                <a:schemeClr val="lt1"/>
              </a:solidFill>
            </a:endParaRPr>
          </a:p>
        </p:txBody>
      </p:sp>
      <p:sp>
        <p:nvSpPr>
          <p:cNvPr id="45" name="Abgerundetes Rechteck 152">
            <a:extLst>
              <a:ext uri="{FF2B5EF4-FFF2-40B4-BE49-F238E27FC236}">
                <a16:creationId xmlns:a16="http://schemas.microsoft.com/office/drawing/2014/main" id="{B1AA23B3-210D-409F-885C-631548AA7E6B}"/>
              </a:ext>
            </a:extLst>
          </p:cNvPr>
          <p:cNvSpPr/>
          <p:nvPr/>
        </p:nvSpPr>
        <p:spPr bwMode="auto">
          <a:xfrm>
            <a:off x="3071060" y="4658812"/>
            <a:ext cx="589314" cy="100718"/>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a:r>
              <a:rPr lang="de-DE" sz="800" dirty="0">
                <a:solidFill>
                  <a:schemeClr val="lt1"/>
                </a:solidFill>
              </a:rPr>
              <a:t>Oracle DB</a:t>
            </a:r>
          </a:p>
        </p:txBody>
      </p:sp>
      <p:sp>
        <p:nvSpPr>
          <p:cNvPr id="46" name="Rectangle 45">
            <a:extLst>
              <a:ext uri="{FF2B5EF4-FFF2-40B4-BE49-F238E27FC236}">
                <a16:creationId xmlns:a16="http://schemas.microsoft.com/office/drawing/2014/main" id="{71BBA5AA-8DE6-48D0-A7E8-A379E5F98EA4}"/>
              </a:ext>
            </a:extLst>
          </p:cNvPr>
          <p:cNvSpPr/>
          <p:nvPr/>
        </p:nvSpPr>
        <p:spPr bwMode="auto">
          <a:xfrm>
            <a:off x="7080491" y="3154303"/>
            <a:ext cx="4560521" cy="3329253"/>
          </a:xfrm>
          <a:prstGeom prst="rect">
            <a:avLst/>
          </a:prstGeom>
          <a:solidFill>
            <a:srgbClr val="E1E1E1"/>
          </a:solidFill>
          <a:ln w="9525" algn="ctr">
            <a:noFill/>
            <a:miter lim="800000"/>
            <a:headEnd/>
            <a:tailEnd/>
          </a:ln>
          <a:effectLst/>
        </p:spPr>
        <p:txBody>
          <a:bodyPr vert="horz" wrap="square" lIns="0" tIns="0" rIns="0" bIns="0" numCol="1" rtlCol="0" anchor="ctr" anchorCtr="0" compatLnSpc="1">
            <a:prstTxWarp prst="textNoShape">
              <a:avLst/>
            </a:prstTxWarp>
          </a:bodyPr>
          <a:lstStyle/>
          <a:p>
            <a:pPr algn="ctr"/>
            <a:r>
              <a:rPr lang="en-US" dirty="0"/>
              <a:t>P2R Processes</a:t>
            </a:r>
          </a:p>
          <a:p>
            <a:pPr algn="ctr"/>
            <a:r>
              <a:rPr lang="en-US" dirty="0"/>
              <a:t>with related</a:t>
            </a:r>
          </a:p>
          <a:p>
            <a:pPr algn="ctr"/>
            <a:r>
              <a:rPr lang="en-US" dirty="0"/>
              <a:t>Doc41 Document Types </a:t>
            </a:r>
          </a:p>
        </p:txBody>
      </p:sp>
      <p:sp>
        <p:nvSpPr>
          <p:cNvPr id="47" name="Rectangle 46">
            <a:extLst>
              <a:ext uri="{FF2B5EF4-FFF2-40B4-BE49-F238E27FC236}">
                <a16:creationId xmlns:a16="http://schemas.microsoft.com/office/drawing/2014/main" id="{64F0143A-BA70-4AF8-907A-82AEADB2D38C}"/>
              </a:ext>
            </a:extLst>
          </p:cNvPr>
          <p:cNvSpPr/>
          <p:nvPr/>
        </p:nvSpPr>
        <p:spPr bwMode="auto">
          <a:xfrm>
            <a:off x="2371326" y="4031002"/>
            <a:ext cx="1474025" cy="1584616"/>
          </a:xfrm>
          <a:prstGeom prst="rect">
            <a:avLst/>
          </a:prstGeom>
          <a:noFill/>
          <a:ln w="25400" algn="ctr">
            <a:noFill/>
            <a:miter lim="800000"/>
            <a:headEnd/>
            <a:tailEnd/>
          </a:ln>
          <a:effectLst/>
        </p:spPr>
        <p:txBody>
          <a:bodyPr vert="horz" wrap="square" lIns="0" tIns="0" rIns="0" bIns="0" numCol="1" rtlCol="0" anchor="ctr" anchorCtr="0" compatLnSpc="1">
            <a:prstTxWarp prst="textNoShape">
              <a:avLst/>
            </a:prstTxWarp>
          </a:bodyPr>
          <a:lstStyle/>
          <a:p>
            <a:pPr algn="ctr"/>
            <a:endParaRPr lang="en-US" dirty="0" err="1"/>
          </a:p>
        </p:txBody>
      </p:sp>
      <p:cxnSp>
        <p:nvCxnSpPr>
          <p:cNvPr id="48" name="Gerade Verbindung 199">
            <a:extLst>
              <a:ext uri="{FF2B5EF4-FFF2-40B4-BE49-F238E27FC236}">
                <a16:creationId xmlns:a16="http://schemas.microsoft.com/office/drawing/2014/main" id="{530D8265-F074-48F0-BE43-6D5C880626EE}"/>
              </a:ext>
            </a:extLst>
          </p:cNvPr>
          <p:cNvCxnSpPr/>
          <p:nvPr/>
        </p:nvCxnSpPr>
        <p:spPr>
          <a:xfrm flipV="1">
            <a:off x="6618387" y="2308697"/>
            <a:ext cx="0" cy="4131368"/>
          </a:xfrm>
          <a:prstGeom prst="line">
            <a:avLst/>
          </a:prstGeom>
          <a:noFill/>
          <a:ln w="25400" cap="flat" cmpd="sng" algn="ctr">
            <a:solidFill>
              <a:srgbClr val="00B050"/>
            </a:solidFill>
            <a:prstDash val="dash"/>
          </a:ln>
          <a:effectLst/>
        </p:spPr>
      </p:cxnSp>
      <p:sp>
        <p:nvSpPr>
          <p:cNvPr id="49" name="Rectangle 48">
            <a:extLst>
              <a:ext uri="{FF2B5EF4-FFF2-40B4-BE49-F238E27FC236}">
                <a16:creationId xmlns:a16="http://schemas.microsoft.com/office/drawing/2014/main" id="{09DAFF08-4591-4E57-A9F0-4FDEA30EDABD}"/>
              </a:ext>
            </a:extLst>
          </p:cNvPr>
          <p:cNvSpPr/>
          <p:nvPr/>
        </p:nvSpPr>
        <p:spPr bwMode="auto">
          <a:xfrm>
            <a:off x="1023212" y="3269320"/>
            <a:ext cx="1002203" cy="486054"/>
          </a:xfrm>
          <a:prstGeom prst="rect">
            <a:avLst/>
          </a:prstGeom>
          <a:noFill/>
          <a:ln w="9525" algn="ctr">
            <a:noFill/>
            <a:miter lim="800000"/>
            <a:headEnd/>
            <a:tailEnd/>
          </a:ln>
          <a:effectLst/>
        </p:spPr>
        <p:txBody>
          <a:bodyPr vert="horz" wrap="square" lIns="0" tIns="0" rIns="0" bIns="0" numCol="1" rtlCol="0" anchor="ctr" anchorCtr="0" compatLnSpc="1">
            <a:prstTxWarp prst="textNoShape">
              <a:avLst/>
            </a:prstTxWarp>
          </a:bodyPr>
          <a:lstStyle/>
          <a:p>
            <a:pPr algn="ctr"/>
            <a:endParaRPr lang="en-US" dirty="0" err="1"/>
          </a:p>
        </p:txBody>
      </p:sp>
      <p:cxnSp>
        <p:nvCxnSpPr>
          <p:cNvPr id="41" name="Gewinkelte Verbindung 62">
            <a:extLst>
              <a:ext uri="{FF2B5EF4-FFF2-40B4-BE49-F238E27FC236}">
                <a16:creationId xmlns:a16="http://schemas.microsoft.com/office/drawing/2014/main" id="{F3EA8337-95CD-44DE-96AA-F9299B75E278}"/>
              </a:ext>
            </a:extLst>
          </p:cNvPr>
          <p:cNvCxnSpPr>
            <a:cxnSpLocks/>
            <a:stCxn id="23" idx="2"/>
          </p:cNvCxnSpPr>
          <p:nvPr/>
        </p:nvCxnSpPr>
        <p:spPr>
          <a:xfrm rot="16200000" flipH="1">
            <a:off x="5161619" y="2482302"/>
            <a:ext cx="1257940" cy="3742784"/>
          </a:xfrm>
          <a:prstGeom prst="bentConnector2">
            <a:avLst/>
          </a:prstGeom>
          <a:noFill/>
          <a:ln w="25400" cap="flat" cmpd="sng" algn="ctr">
            <a:solidFill>
              <a:srgbClr val="FF0000"/>
            </a:solidFill>
            <a:prstDash val="solid"/>
            <a:headEnd type="triangle"/>
            <a:tailEnd type="triangle"/>
          </a:ln>
          <a:effectLst/>
        </p:spPr>
      </p:cxnSp>
    </p:spTree>
    <p:extLst>
      <p:ext uri="{BB962C8B-B14F-4D97-AF65-F5344CB8AC3E}">
        <p14:creationId xmlns:p14="http://schemas.microsoft.com/office/powerpoint/2010/main" val="266589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0E9DDC1-9053-413B-94D0-4DF0D1DE2C8E}"/>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8B48C5B1-5B1B-4DFA-B3D7-32A1C5E11897}"/>
              </a:ext>
            </a:extLst>
          </p:cNvPr>
          <p:cNvSpPr>
            <a:spLocks noGrp="1"/>
          </p:cNvSpPr>
          <p:nvPr>
            <p:ph type="title"/>
          </p:nvPr>
        </p:nvSpPr>
        <p:spPr/>
        <p:txBody>
          <a:bodyPr/>
          <a:lstStyle/>
          <a:p>
            <a:r>
              <a:rPr lang="de-DE" dirty="0" err="1"/>
              <a:t>Document</a:t>
            </a:r>
            <a:r>
              <a:rPr lang="de-DE" dirty="0"/>
              <a:t> </a:t>
            </a:r>
            <a:r>
              <a:rPr lang="de-DE" dirty="0" err="1"/>
              <a:t>Types</a:t>
            </a:r>
            <a:r>
              <a:rPr lang="de-DE" dirty="0"/>
              <a:t> </a:t>
            </a:r>
            <a:r>
              <a:rPr lang="de-DE" dirty="0" err="1"/>
              <a:t>assigned</a:t>
            </a:r>
            <a:r>
              <a:rPr lang="de-DE" dirty="0"/>
              <a:t> </a:t>
            </a:r>
            <a:r>
              <a:rPr lang="de-DE" dirty="0" err="1"/>
              <a:t>to</a:t>
            </a:r>
            <a:r>
              <a:rPr lang="de-DE" dirty="0"/>
              <a:t> </a:t>
            </a:r>
            <a:r>
              <a:rPr lang="de-DE" dirty="0" err="1"/>
              <a:t>roles</a:t>
            </a:r>
            <a:endParaRPr lang="en-US" dirty="0"/>
          </a:p>
        </p:txBody>
      </p:sp>
      <p:sp>
        <p:nvSpPr>
          <p:cNvPr id="4" name="Footer Placeholder 3">
            <a:extLst>
              <a:ext uri="{FF2B5EF4-FFF2-40B4-BE49-F238E27FC236}">
                <a16:creationId xmlns:a16="http://schemas.microsoft.com/office/drawing/2014/main" id="{74F3221D-EED7-4BCB-96D7-7BE3B20970A5}"/>
              </a:ext>
            </a:extLst>
          </p:cNvPr>
          <p:cNvSpPr>
            <a:spLocks noGrp="1"/>
          </p:cNvSpPr>
          <p:nvPr>
            <p:ph type="ftr" sz="quarter" idx="11"/>
          </p:nvPr>
        </p:nvSpPr>
        <p:spPr/>
        <p:txBody>
          <a:bodyPr/>
          <a:lstStyle/>
          <a:p>
            <a:r>
              <a:rPr lang="en-US"/>
              <a:t>/// BDS Bayer Document Storage Overview_20191118</a:t>
            </a:r>
            <a:endParaRPr lang="en-US" dirty="0"/>
          </a:p>
        </p:txBody>
      </p:sp>
      <p:sp>
        <p:nvSpPr>
          <p:cNvPr id="5" name="Slide Number Placeholder 4">
            <a:extLst>
              <a:ext uri="{FF2B5EF4-FFF2-40B4-BE49-F238E27FC236}">
                <a16:creationId xmlns:a16="http://schemas.microsoft.com/office/drawing/2014/main" id="{B79C30A2-D599-47DB-AAB9-E9A9E7482DBC}"/>
              </a:ext>
            </a:extLst>
          </p:cNvPr>
          <p:cNvSpPr>
            <a:spLocks noGrp="1"/>
          </p:cNvSpPr>
          <p:nvPr>
            <p:ph type="sldNum" sz="quarter" idx="12"/>
          </p:nvPr>
        </p:nvSpPr>
        <p:spPr/>
        <p:txBody>
          <a:bodyPr/>
          <a:lstStyle/>
          <a:p>
            <a:fld id="{EEAD9179-7A6B-4268-BEB2-F3B8EB06115B}" type="slidenum">
              <a:rPr lang="en-US" smtClean="0"/>
              <a:t>4</a:t>
            </a:fld>
            <a:endParaRPr lang="en-US" dirty="0"/>
          </a:p>
        </p:txBody>
      </p:sp>
      <p:graphicFrame>
        <p:nvGraphicFramePr>
          <p:cNvPr id="8" name="Content Placeholder 7">
            <a:extLst>
              <a:ext uri="{FF2B5EF4-FFF2-40B4-BE49-F238E27FC236}">
                <a16:creationId xmlns:a16="http://schemas.microsoft.com/office/drawing/2014/main" id="{DA632203-BF7F-4694-AB77-55A576B9A872}"/>
              </a:ext>
            </a:extLst>
          </p:cNvPr>
          <p:cNvGraphicFramePr>
            <a:graphicFrameLocks noGrp="1"/>
          </p:cNvGraphicFramePr>
          <p:nvPr>
            <p:ph sz="quarter" idx="14"/>
            <p:extLst>
              <p:ext uri="{D42A27DB-BD31-4B8C-83A1-F6EECF244321}">
                <p14:modId xmlns:p14="http://schemas.microsoft.com/office/powerpoint/2010/main" val="1734042950"/>
              </p:ext>
            </p:extLst>
          </p:nvPr>
        </p:nvGraphicFramePr>
        <p:xfrm>
          <a:off x="974671" y="1638971"/>
          <a:ext cx="10798459" cy="4224614"/>
        </p:xfrm>
        <a:graphic>
          <a:graphicData uri="http://schemas.openxmlformats.org/drawingml/2006/table">
            <a:tbl>
              <a:tblPr>
                <a:tableStyleId>{5C22544A-7EE6-4342-B048-85BDC9FD1C3A}</a:tableStyleId>
              </a:tblPr>
              <a:tblGrid>
                <a:gridCol w="2292404">
                  <a:extLst>
                    <a:ext uri="{9D8B030D-6E8A-4147-A177-3AD203B41FA5}">
                      <a16:colId xmlns:a16="http://schemas.microsoft.com/office/drawing/2014/main" val="2616383256"/>
                    </a:ext>
                  </a:extLst>
                </a:gridCol>
                <a:gridCol w="695325">
                  <a:extLst>
                    <a:ext uri="{9D8B030D-6E8A-4147-A177-3AD203B41FA5}">
                      <a16:colId xmlns:a16="http://schemas.microsoft.com/office/drawing/2014/main" val="301625004"/>
                    </a:ext>
                  </a:extLst>
                </a:gridCol>
                <a:gridCol w="1143000">
                  <a:extLst>
                    <a:ext uri="{9D8B030D-6E8A-4147-A177-3AD203B41FA5}">
                      <a16:colId xmlns:a16="http://schemas.microsoft.com/office/drawing/2014/main" val="184504853"/>
                    </a:ext>
                  </a:extLst>
                </a:gridCol>
                <a:gridCol w="2028825">
                  <a:extLst>
                    <a:ext uri="{9D8B030D-6E8A-4147-A177-3AD203B41FA5}">
                      <a16:colId xmlns:a16="http://schemas.microsoft.com/office/drawing/2014/main" val="1711042470"/>
                    </a:ext>
                  </a:extLst>
                </a:gridCol>
                <a:gridCol w="771525">
                  <a:extLst>
                    <a:ext uri="{9D8B030D-6E8A-4147-A177-3AD203B41FA5}">
                      <a16:colId xmlns:a16="http://schemas.microsoft.com/office/drawing/2014/main" val="2235843581"/>
                    </a:ext>
                  </a:extLst>
                </a:gridCol>
                <a:gridCol w="752475">
                  <a:extLst>
                    <a:ext uri="{9D8B030D-6E8A-4147-A177-3AD203B41FA5}">
                      <a16:colId xmlns:a16="http://schemas.microsoft.com/office/drawing/2014/main" val="3087945466"/>
                    </a:ext>
                  </a:extLst>
                </a:gridCol>
                <a:gridCol w="600075">
                  <a:extLst>
                    <a:ext uri="{9D8B030D-6E8A-4147-A177-3AD203B41FA5}">
                      <a16:colId xmlns:a16="http://schemas.microsoft.com/office/drawing/2014/main" val="1091518926"/>
                    </a:ext>
                  </a:extLst>
                </a:gridCol>
                <a:gridCol w="2514830">
                  <a:extLst>
                    <a:ext uri="{9D8B030D-6E8A-4147-A177-3AD203B41FA5}">
                      <a16:colId xmlns:a16="http://schemas.microsoft.com/office/drawing/2014/main" val="3058067623"/>
                    </a:ext>
                  </a:extLst>
                </a:gridCol>
              </a:tblGrid>
              <a:tr h="295337">
                <a:tc>
                  <a:txBody>
                    <a:bodyPr/>
                    <a:lstStyle/>
                    <a:p>
                      <a:pPr algn="l" fontAlgn="b"/>
                      <a:r>
                        <a:rPr lang="en-US" sz="800" u="none" strike="noStrike" dirty="0">
                          <a:effectLst/>
                        </a:rPr>
                        <a:t>Date: 2019-08-05</a:t>
                      </a:r>
                      <a:endParaRPr lang="en-US" sz="800" b="1"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3983673473"/>
                  </a:ext>
                </a:extLst>
              </a:tr>
              <a:tr h="257481">
                <a:tc>
                  <a:txBody>
                    <a:bodyPr/>
                    <a:lstStyle/>
                    <a:p>
                      <a:pPr algn="l" fontAlgn="b"/>
                      <a:r>
                        <a:rPr lang="en-US" sz="800" u="none" strike="noStrike" dirty="0">
                          <a:effectLst/>
                        </a:rPr>
                        <a:t>BDS-Role</a:t>
                      </a:r>
                      <a:endParaRPr lang="en-US" sz="800" b="1"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Doc-types</a:t>
                      </a:r>
                      <a:endParaRPr lang="en-US" sz="800" b="1"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1"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Doc-Type Name</a:t>
                      </a:r>
                      <a:endParaRPr lang="en-US" sz="800" b="1"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Group</a:t>
                      </a:r>
                      <a:endParaRPr lang="en-US" sz="800" b="1"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Permision</a:t>
                      </a:r>
                      <a:br>
                        <a:rPr lang="en-US" sz="800" u="none" strike="noStrike">
                          <a:effectLst/>
                        </a:rPr>
                      </a:br>
                      <a:r>
                        <a:rPr lang="en-US" sz="800" u="none" strike="noStrike">
                          <a:effectLst/>
                        </a:rPr>
                        <a:t>Download</a:t>
                      </a:r>
                      <a:endParaRPr lang="en-US" sz="800" b="1"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Permision</a:t>
                      </a:r>
                      <a:br>
                        <a:rPr lang="en-US" sz="800" u="none" strike="noStrike">
                          <a:effectLst/>
                        </a:rPr>
                      </a:br>
                      <a:r>
                        <a:rPr lang="en-US" sz="800" u="none" strike="noStrike">
                          <a:effectLst/>
                        </a:rPr>
                        <a:t>Upload</a:t>
                      </a:r>
                      <a:endParaRPr lang="en-US" sz="800" b="1"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Comment</a:t>
                      </a:r>
                      <a:endParaRPr lang="en-US" sz="800" b="1"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2058915308"/>
                  </a:ext>
                </a:extLst>
              </a:tr>
              <a:tr h="326018">
                <a:tc>
                  <a:txBody>
                    <a:bodyPr/>
                    <a:lstStyle/>
                    <a:p>
                      <a:pPr algn="l" fontAlgn="b"/>
                      <a:r>
                        <a:rPr lang="en-US" sz="800" u="none" strike="noStrike">
                          <a:effectLst/>
                        </a:rPr>
                        <a:t>doc41_carr: (SD) Carrier</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DOC41.08</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CMROUT</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CMR (outgoing)</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DOC_SD</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no Upload since 2017, only interface</a:t>
                      </a:r>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4022825461"/>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DOC41.10</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SHIPDECL</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Shippers declaration</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DOC_SD</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1435640762"/>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DOC41.15</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WB</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WB (Waybill)</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DOC_SD</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3734048244"/>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2967249013"/>
                  </a:ext>
                </a:extLst>
              </a:tr>
              <a:tr h="131277">
                <a:tc>
                  <a:txBody>
                    <a:bodyPr/>
                    <a:lstStyle/>
                    <a:p>
                      <a:pPr algn="l" fontAlgn="b"/>
                      <a:r>
                        <a:rPr lang="en-US" sz="800" u="none" strike="noStrike" dirty="0">
                          <a:effectLst/>
                        </a:rPr>
                        <a:t>doc41_pmsup: (PTMS)PM Supplier</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DOC41.48</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ARTWORK_PM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Artwork (Low Resolution)</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1593622670"/>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DOC41.49</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LAYOUT_PM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Layout (High Resolution)</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2043896512"/>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DOC41.02</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PMS_PM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Packaging Material Specification</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2888998863"/>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DOC41.03</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PZ_PM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Drawing</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1296443296"/>
                  </a:ext>
                </a:extLst>
              </a:tr>
              <a:tr h="131277">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DOC41.51</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TPACKDELREQ_PM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Technical. Pack. and Deliv. Requirements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x</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2730648884"/>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DOC41.54</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ACS_PM</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Anti-Counterfeiting specification</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DOC_PM</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x</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3865061907"/>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1386701959"/>
                  </a:ext>
                </a:extLst>
              </a:tr>
              <a:tr h="131277">
                <a:tc>
                  <a:txBody>
                    <a:bodyPr/>
                    <a:lstStyle/>
                    <a:p>
                      <a:pPr algn="l" fontAlgn="b"/>
                      <a:r>
                        <a:rPr lang="en-US" sz="800" u="none" strike="noStrike">
                          <a:effectLst/>
                        </a:rPr>
                        <a:t>doc41_pppi_pm: (PTMS)PP/PI-Toller</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DOC41.48</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ARTWORK_LS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Artwork (Low Resolution)</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DOC_LS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1094604893"/>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DOC41.49</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LAYOUT_LS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Layout (High Resolution)</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DOC_LS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3064739557"/>
                  </a:ext>
                </a:extLst>
              </a:tr>
              <a:tr h="131277">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DOC41.02</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PMS_LS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Packaging Material Specification</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DOC_LS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4082196204"/>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DOC41.03</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PZ_LS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Drawing</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DOC_LS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1299178530"/>
                  </a:ext>
                </a:extLst>
              </a:tr>
              <a:tr h="131277">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DOC41.51</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TPACKDELREQ_PM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Technical. Pack. and Deliv. Requirements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DOC_PM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x</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2340125532"/>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DOC41.54</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ACS_PM</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Anti-Counterfeiting specification</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DOC_PM</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x</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1916861443"/>
                  </a:ext>
                </a:extLst>
              </a:tr>
              <a:tr h="131277">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3376557650"/>
                  </a:ext>
                </a:extLst>
              </a:tr>
              <a:tr h="297701">
                <a:tc>
                  <a:txBody>
                    <a:bodyPr/>
                    <a:lstStyle/>
                    <a:p>
                      <a:pPr algn="l" fontAlgn="b"/>
                      <a:r>
                        <a:rPr lang="en-US" sz="800" u="none" strike="noStrike">
                          <a:effectLst/>
                        </a:rPr>
                        <a:t>doc41_qmsup: (QM)CMO inbound documents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DOC41.39</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QMCoA</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Delivery Certificates</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DOC_QM</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new for upload, but permission not yet created, see URS A-300-10 in SSM</a:t>
                      </a:r>
                      <a:endParaRPr lang="en-US" sz="800" b="0" i="0" u="none" strike="noStrike" dirty="0">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1046473105"/>
                  </a:ext>
                </a:extLst>
              </a:tr>
              <a:tr h="265794">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DOC41.55</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QMCoC</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CoC-Archive</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DOC_QM</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new for upload, but permission not yet created, see URS A-300-10 in SSM</a:t>
                      </a:r>
                      <a:endParaRPr lang="en-US" sz="800" b="0" i="0" u="none" strike="noStrike">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894521474"/>
                  </a:ext>
                </a:extLst>
              </a:tr>
              <a:tr h="275287">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DOC41.71</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QMOTH</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Other Inbound Documents</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DOC_QM</a:t>
                      </a:r>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r>
                        <a:rPr lang="en-US" sz="800" u="none" strike="noStrike" dirty="0">
                          <a:effectLst/>
                        </a:rPr>
                        <a:t>new for upload, but permission not yet created, see URS A-300-10 in SSM</a:t>
                      </a:r>
                      <a:endParaRPr lang="en-US" sz="800" b="0" i="0" u="none" strike="noStrike" dirty="0">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930451172"/>
                  </a:ext>
                </a:extLst>
              </a:tr>
              <a:tr h="275287">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902" marR="4902" marT="4902"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902" marR="4902" marT="4902" marB="0" anchor="b"/>
                </a:tc>
                <a:extLst>
                  <a:ext uri="{0D108BD9-81ED-4DB2-BD59-A6C34878D82A}">
                    <a16:rowId xmlns:a16="http://schemas.microsoft.com/office/drawing/2014/main" val="2949662466"/>
                  </a:ext>
                </a:extLst>
              </a:tr>
            </a:tbl>
          </a:graphicData>
        </a:graphic>
      </p:graphicFrame>
      <p:sp>
        <p:nvSpPr>
          <p:cNvPr id="10" name="Rectangle 1">
            <a:extLst>
              <a:ext uri="{FF2B5EF4-FFF2-40B4-BE49-F238E27FC236}">
                <a16:creationId xmlns:a16="http://schemas.microsoft.com/office/drawing/2014/main" id="{05A1F0D1-56F2-4EEB-BC6A-504BAA7EDE57}"/>
              </a:ext>
            </a:extLst>
          </p:cNvPr>
          <p:cNvSpPr>
            <a:spLocks noChangeArrowheads="1"/>
          </p:cNvSpPr>
          <p:nvPr/>
        </p:nvSpPr>
        <p:spPr bwMode="auto">
          <a:xfrm>
            <a:off x="8017028" y="940151"/>
            <a:ext cx="3852066" cy="17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829" tIns="899829" rIns="899829" bIns="7204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en-US" sz="9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de-DE"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41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3"/>
          </p:nvPr>
        </p:nvSpPr>
        <p:spPr/>
        <p:txBody>
          <a:bodyPr/>
          <a:lstStyle/>
          <a:p>
            <a:r>
              <a:rPr lang="de-DE" dirty="0"/>
              <a:t>QA - System</a:t>
            </a:r>
            <a:endParaRPr lang="en-US" dirty="0"/>
          </a:p>
        </p:txBody>
      </p:sp>
      <p:sp>
        <p:nvSpPr>
          <p:cNvPr id="2" name="Title 1"/>
          <p:cNvSpPr>
            <a:spLocks noGrp="1"/>
          </p:cNvSpPr>
          <p:nvPr>
            <p:ph type="title"/>
          </p:nvPr>
        </p:nvSpPr>
        <p:spPr/>
        <p:txBody>
          <a:bodyPr/>
          <a:lstStyle/>
          <a:p>
            <a:r>
              <a:rPr lang="de-DE" dirty="0"/>
              <a:t>Online </a:t>
            </a:r>
            <a:r>
              <a:rPr lang="de-DE" sz="2400" dirty="0"/>
              <a:t>Demo</a:t>
            </a:r>
            <a:endParaRPr lang="en-US" dirty="0"/>
          </a:p>
        </p:txBody>
      </p:sp>
      <p:sp>
        <p:nvSpPr>
          <p:cNvPr id="3" name="Text Placeholder 2"/>
          <p:cNvSpPr>
            <a:spLocks noGrp="1"/>
          </p:cNvSpPr>
          <p:nvPr>
            <p:ph sz="quarter" idx="14"/>
          </p:nvPr>
        </p:nvSpPr>
        <p:spPr/>
        <p:txBody>
          <a:bodyPr/>
          <a:lstStyle/>
          <a:p>
            <a:endParaRPr lang="en-US" dirty="0"/>
          </a:p>
        </p:txBody>
      </p:sp>
      <p:sp>
        <p:nvSpPr>
          <p:cNvPr id="13" name="Fußzeilenplatzhalter 12"/>
          <p:cNvSpPr>
            <a:spLocks noGrp="1"/>
          </p:cNvSpPr>
          <p:nvPr>
            <p:ph type="ftr" sz="quarter" idx="11"/>
          </p:nvPr>
        </p:nvSpPr>
        <p:spPr/>
        <p:txBody>
          <a:bodyPr/>
          <a:lstStyle/>
          <a:p>
            <a:r>
              <a:rPr lang="en-US"/>
              <a:t>/// BDS Bayer Document Storage Overview_20191118</a:t>
            </a:r>
            <a:endParaRPr lang="en-US" dirty="0"/>
          </a:p>
        </p:txBody>
      </p:sp>
      <p:sp>
        <p:nvSpPr>
          <p:cNvPr id="14" name="Foliennummernplatzhalter 13"/>
          <p:cNvSpPr>
            <a:spLocks noGrp="1"/>
          </p:cNvSpPr>
          <p:nvPr>
            <p:ph type="sldNum" sz="quarter" idx="12"/>
          </p:nvPr>
        </p:nvSpPr>
        <p:spPr/>
        <p:txBody>
          <a:bodyPr/>
          <a:lstStyle/>
          <a:p>
            <a:fld id="{EEAD9179-7A6B-4268-BEB2-F3B8EB06115B}" type="slidenum">
              <a:rPr lang="en-US" smtClean="0"/>
              <a:t>5</a:t>
            </a:fld>
            <a:endParaRPr lang="en-US" dirty="0"/>
          </a:p>
        </p:txBody>
      </p:sp>
    </p:spTree>
    <p:extLst>
      <p:ext uri="{BB962C8B-B14F-4D97-AF65-F5344CB8AC3E}">
        <p14:creationId xmlns:p14="http://schemas.microsoft.com/office/powerpoint/2010/main" val="290984436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Untertitel 13"/>
          <p:cNvSpPr>
            <a:spLocks noGrp="1"/>
          </p:cNvSpPr>
          <p:nvPr>
            <p:ph type="subTitle" idx="1"/>
          </p:nvPr>
        </p:nvSpPr>
        <p:spPr/>
        <p:txBody>
          <a:bodyPr/>
          <a:lstStyle/>
          <a:p>
            <a:endParaRPr lang="en-US"/>
          </a:p>
        </p:txBody>
      </p:sp>
      <p:sp>
        <p:nvSpPr>
          <p:cNvPr id="5" name="Title 4"/>
          <p:cNvSpPr>
            <a:spLocks noGrp="1"/>
          </p:cNvSpPr>
          <p:nvPr>
            <p:ph type="ctrTitle"/>
          </p:nvPr>
        </p:nvSpPr>
        <p:spPr/>
        <p:txBody>
          <a:bodyPr/>
          <a:lstStyle/>
          <a:p>
            <a:r>
              <a:rPr lang="en-US"/>
              <a:t>Thank you!</a:t>
            </a:r>
            <a:endParaRPr lang="en-US" dirty="0"/>
          </a:p>
        </p:txBody>
      </p:sp>
      <p:sp>
        <p:nvSpPr>
          <p:cNvPr id="7" name="Text Placeholder 6"/>
          <p:cNvSpPr>
            <a:spLocks noGrp="1"/>
          </p:cNvSpPr>
          <p:nvPr>
            <p:ph type="body" sz="quarter" idx="13"/>
          </p:nvPr>
        </p:nvSpPr>
        <p:spPr/>
        <p:txBody>
          <a:bodyPr/>
          <a:lstStyle/>
          <a:p>
            <a:r>
              <a:rPr lang="en-US"/>
              <a:t>Bye-Bye</a:t>
            </a:r>
            <a:endParaRPr lang="en-US" dirty="0"/>
          </a:p>
        </p:txBody>
      </p:sp>
      <p:pic>
        <p:nvPicPr>
          <p:cNvPr id="10" name="Picture Placeholder 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5007" r="25007"/>
          <a:stretch>
            <a:fillRect/>
          </a:stretch>
        </p:blipFill>
        <p:spPr/>
      </p:pic>
      <p:sp>
        <p:nvSpPr>
          <p:cNvPr id="16" name="Fußzeilenplatzhalter 15"/>
          <p:cNvSpPr>
            <a:spLocks noGrp="1"/>
          </p:cNvSpPr>
          <p:nvPr>
            <p:ph type="ftr" sz="quarter" idx="11"/>
          </p:nvPr>
        </p:nvSpPr>
        <p:spPr/>
        <p:txBody>
          <a:bodyPr/>
          <a:lstStyle/>
          <a:p>
            <a:r>
              <a:rPr lang="en-US"/>
              <a:t>/// BDS Bayer Document Storage Overview_20191118</a:t>
            </a:r>
            <a:endParaRPr lang="en-US" dirty="0"/>
          </a:p>
        </p:txBody>
      </p:sp>
      <p:sp>
        <p:nvSpPr>
          <p:cNvPr id="17" name="Foliennummernplatzhalter 16"/>
          <p:cNvSpPr>
            <a:spLocks noGrp="1"/>
          </p:cNvSpPr>
          <p:nvPr>
            <p:ph type="sldNum" sz="quarter" idx="12"/>
          </p:nvPr>
        </p:nvSpPr>
        <p:spPr/>
        <p:txBody>
          <a:bodyPr/>
          <a:lstStyle/>
          <a:p>
            <a:fld id="{EEAD9179-7A6B-4268-BEB2-F3B8EB06115B}" type="slidenum">
              <a:rPr lang="en-US" smtClean="0"/>
              <a:pPr/>
              <a:t>6</a:t>
            </a:fld>
            <a:endParaRPr lang="en-US" dirty="0"/>
          </a:p>
        </p:txBody>
      </p:sp>
    </p:spTree>
    <p:extLst>
      <p:ext uri="{BB962C8B-B14F-4D97-AF65-F5344CB8AC3E}">
        <p14:creationId xmlns:p14="http://schemas.microsoft.com/office/powerpoint/2010/main" val="200969611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3"/>
          </p:nvPr>
        </p:nvSpPr>
        <p:spPr/>
        <p:txBody>
          <a:bodyPr/>
          <a:lstStyle/>
          <a:p>
            <a:endParaRPr lang="en-US" dirty="0"/>
          </a:p>
        </p:txBody>
      </p:sp>
      <p:sp>
        <p:nvSpPr>
          <p:cNvPr id="3" name="Title 2"/>
          <p:cNvSpPr>
            <a:spLocks noGrp="1"/>
          </p:cNvSpPr>
          <p:nvPr>
            <p:ph type="title"/>
          </p:nvPr>
        </p:nvSpPr>
        <p:spPr/>
        <p:txBody>
          <a:bodyPr/>
          <a:lstStyle/>
          <a:p>
            <a:r>
              <a:rPr lang="en-US"/>
              <a:t>Forward-Looking Statements</a:t>
            </a:r>
            <a:endParaRPr lang="en-US" dirty="0"/>
          </a:p>
        </p:txBody>
      </p:sp>
      <p:sp>
        <p:nvSpPr>
          <p:cNvPr id="13" name="Inhaltsplatzhalter 12"/>
          <p:cNvSpPr>
            <a:spLocks noGrp="1"/>
          </p:cNvSpPr>
          <p:nvPr>
            <p:ph sz="quarter" idx="14"/>
          </p:nvPr>
        </p:nvSpPr>
        <p:spPr/>
        <p:txBody>
          <a:bodyPr/>
          <a:lstStyle/>
          <a:p>
            <a:r>
              <a:rPr lang="en-US" dirty="0"/>
              <a:t>This website/release/presentation may contain forward-looking statements based on current assumptions and forecasts made by Bayer management. </a:t>
            </a:r>
          </a:p>
          <a:p>
            <a:r>
              <a:rPr lang="en-US" dirty="0"/>
              <a:t>Various known and unknown risks, uncertainties and other factors could lead to material differences between the actual future results, financial situation, development or performance of the company and the estimates given here. These factors include those discussed in Bayer’s public reports which are available on the Bayer website at http://www.bayer.com/. </a:t>
            </a:r>
          </a:p>
          <a:p>
            <a:r>
              <a:rPr lang="en-US" dirty="0"/>
              <a:t>The company assumes no liability whatsoever to update these forward-looking statements or to conform them to future events or developments.</a:t>
            </a:r>
          </a:p>
          <a:p>
            <a:endParaRPr lang="en-US" dirty="0"/>
          </a:p>
        </p:txBody>
      </p:sp>
      <p:sp>
        <p:nvSpPr>
          <p:cNvPr id="15" name="Fußzeilenplatzhalter 14"/>
          <p:cNvSpPr>
            <a:spLocks noGrp="1"/>
          </p:cNvSpPr>
          <p:nvPr>
            <p:ph type="ftr" sz="quarter" idx="11"/>
          </p:nvPr>
        </p:nvSpPr>
        <p:spPr/>
        <p:txBody>
          <a:bodyPr/>
          <a:lstStyle/>
          <a:p>
            <a:r>
              <a:rPr lang="en-US"/>
              <a:t>/// BDS Bayer Document Storage Overview_20191118</a:t>
            </a:r>
            <a:endParaRPr lang="en-US" dirty="0"/>
          </a:p>
        </p:txBody>
      </p:sp>
      <p:sp>
        <p:nvSpPr>
          <p:cNvPr id="16" name="Foliennummernplatzhalter 15"/>
          <p:cNvSpPr>
            <a:spLocks noGrp="1"/>
          </p:cNvSpPr>
          <p:nvPr>
            <p:ph type="sldNum" sz="quarter" idx="12"/>
          </p:nvPr>
        </p:nvSpPr>
        <p:spPr/>
        <p:txBody>
          <a:bodyPr/>
          <a:lstStyle/>
          <a:p>
            <a:fld id="{EEAD9179-7A6B-4268-BEB2-F3B8EB06115B}" type="slidenum">
              <a:rPr lang="en-US" smtClean="0"/>
              <a:t>7</a:t>
            </a:fld>
            <a:endParaRPr lang="en-US" dirty="0"/>
          </a:p>
        </p:txBody>
      </p:sp>
    </p:spTree>
    <p:extLst>
      <p:ext uri="{BB962C8B-B14F-4D97-AF65-F5344CB8AC3E}">
        <p14:creationId xmlns:p14="http://schemas.microsoft.com/office/powerpoint/2010/main" val="242146745"/>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MIO_FALLBACK_LAYOUT" val="11"/>
  <p:tag name="MIO_SHOW_DATE" val="True"/>
  <p:tag name="MIO_SHOW_FOOTER" val="True"/>
  <p:tag name="MIO_SHOW_PAGENUMBER" val="True"/>
  <p:tag name="MIO_AVOID_BLANK_LAYOUT" val="True"/>
  <p:tag name="MIO_CD_LAYOUT_VALID_AREA" val="False"/>
  <p:tag name="MIO_NUMBER_OF_VALID_LAYOUTS" val="16"/>
  <p:tag name="MIO_HDS" val="True"/>
  <p:tag name="MIO_SKIPVERSION" val="01.01.0001 00:00:00"/>
  <p:tag name="MIO_EKGUID" val="106612b7-7cda-4c66-a943-3c88b56a92d2"/>
  <p:tag name="MIO_UPDATE" val="True"/>
  <p:tag name="MIO_VERSION" val="05.09.2018 15:12:17"/>
  <p:tag name="MIO_DBID" val="8E7267AE-489F-4B02-8040-8A98451BF141"/>
  <p:tag name="MIO_LASTDOWNLOADED" val="25.09.2018 11:11:43"/>
  <p:tag name="MIO_OBJECTNAME" val="Master Bayer AG 16:9 pre final"/>
  <p:tag name="MIO_CDID" val="cd9a71c7-8ed9-41a1-8303-1a6d1985851a"/>
</p:tagLst>
</file>

<file path=ppt/tags/tag1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heme/theme1.xml><?xml version="1.0" encoding="utf-8"?>
<a:theme xmlns:a="http://schemas.openxmlformats.org/drawingml/2006/main" name="1_PR_BAG_PPT-master_16-9">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rtl="0" eaLnBrk="1" fontAlgn="auto" hangingPunct="1">
          <a:lnSpc>
            <a:spcPct val="100000"/>
          </a:lnSpc>
          <a:spcBef>
            <a:spcPts val="0"/>
          </a:spcBef>
          <a:spcAft>
            <a:spcPts val="0"/>
          </a:spcAft>
          <a:defRPr sz="1800" b="0" i="0" u="none" baseline="0" dirty="0" smtClean="0">
            <a:solidFill>
              <a:srgbClr val="FFFFFF"/>
            </a:solidFill>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noAutofit/>
      </a:bodyPr>
      <a:lstStyle>
        <a:defPPr algn="l" rtl="0" eaLnBrk="1" fontAlgn="auto" hangingPunct="1">
          <a:lnSpc>
            <a:spcPct val="100000"/>
          </a:lnSpc>
          <a:spcBef>
            <a:spcPts val="0"/>
          </a:spcBef>
          <a:spcAft>
            <a:spcPts val="0"/>
          </a:spcAft>
          <a:defRPr sz="1800" b="0" i="0" u="none" baseline="0" dirty="0" smtClean="0">
            <a:solidFill>
              <a:srgbClr val="000000"/>
            </a:solidFill>
            <a:latin typeface="Arial" panose="020B0604020202020204" pitchFamily="34" charset="0"/>
          </a:defRPr>
        </a:defPPr>
      </a:lstStyle>
    </a:txDef>
  </a:objectDefaults>
  <a:extraClrSchemeLst/>
  <a:custClrLst>
    <a:custClr name="Raspberry">
      <a:srgbClr val="D30F4B"/>
    </a:custClr>
    <a:custClr name="Fuchs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36"/>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Präsentation2" id="{9F44F183-6967-4C37-BC3A-F846C6343AA8}" vid="{2CD6D4D1-CF9C-4B16-993C-2A26F7415D1B}"/>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414680AC3EF7438C6BB7A1B51DFDEF" ma:contentTypeVersion="8" ma:contentTypeDescription="Create a new document." ma:contentTypeScope="" ma:versionID="fdab2c17d12401535b1f1429cc848ee2">
  <xsd:schema xmlns:xsd="http://www.w3.org/2001/XMLSchema" xmlns:xs="http://www.w3.org/2001/XMLSchema" xmlns:p="http://schemas.microsoft.com/office/2006/metadata/properties" xmlns:ns3="3768dbe4-a73d-4766-a8e8-bf1555862615" targetNamespace="http://schemas.microsoft.com/office/2006/metadata/properties" ma:root="true" ma:fieldsID="9e33d06204491289ce1483bf79daeb19" ns3:_="">
    <xsd:import namespace="3768dbe4-a73d-4766-a8e8-bf155586261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68dbe4-a73d-4766-a8e8-bf1555862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B4377A-2049-47B1-8EF6-3BF140136233}">
  <ds:schemaRefs>
    <ds:schemaRef ds:uri="http://schemas.microsoft.com/sharepoint/v3/contenttype/forms"/>
  </ds:schemaRefs>
</ds:datastoreItem>
</file>

<file path=customXml/itemProps2.xml><?xml version="1.0" encoding="utf-8"?>
<ds:datastoreItem xmlns:ds="http://schemas.openxmlformats.org/officeDocument/2006/customXml" ds:itemID="{9BB2B415-39E4-4A21-9270-28CB90EE0E36}">
  <ds:schemaRefs>
    <ds:schemaRef ds:uri="http://schemas.microsoft.com/office/2006/documentManagement/types"/>
    <ds:schemaRef ds:uri="http://schemas.microsoft.com/office/infopath/2007/PartnerControls"/>
    <ds:schemaRef ds:uri="3768dbe4-a73d-4766-a8e8-bf1555862615"/>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7E3FAF8-D955-4B06-A60D-3FA04DEEE4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68dbe4-a73d-4766-a8e8-bf1555862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PR_BAG_PPT-master_16-9_2018-09-25</Template>
  <TotalTime>0</TotalTime>
  <Words>561</Words>
  <Application>Microsoft Office PowerPoint</Application>
  <PresentationFormat>Custom</PresentationFormat>
  <Paragraphs>168</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1_PR_BAG_PPT-master_16-9</vt:lpstr>
      <vt:lpstr>BDS Bayer Document Storage (former Doc41 WebUI)</vt:lpstr>
      <vt:lpstr>Agenda</vt:lpstr>
      <vt:lpstr>Architecture</vt:lpstr>
      <vt:lpstr>Document Types assigned to roles</vt:lpstr>
      <vt:lpstr>Online Demo</vt:lpstr>
      <vt:lpstr>Thank you!</vt:lpstr>
      <vt:lpstr>Forward-Looking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dc:title>
  <dc:creator>Wolfgang Eichel</dc:creator>
  <cp:lastModifiedBy>Wolfgang Eichel</cp:lastModifiedBy>
  <cp:revision>11</cp:revision>
  <cp:lastPrinted>2017-10-23T10:44:12Z</cp:lastPrinted>
  <dcterms:created xsi:type="dcterms:W3CDTF">2019-11-13T16:11:53Z</dcterms:created>
  <dcterms:modified xsi:type="dcterms:W3CDTF">2019-11-19T14:54:13Z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0x01010063414680AC3EF7438C6BB7A1B51DFDEF</vt:lpwstr>
  </property>
</Properties>
</file>