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86" r:id="rId5"/>
    <p:sldId id="340" r:id="rId6"/>
    <p:sldId id="347" r:id="rId7"/>
    <p:sldId id="341" r:id="rId8"/>
    <p:sldId id="342" r:id="rId9"/>
    <p:sldId id="343" r:id="rId10"/>
    <p:sldId id="344" r:id="rId11"/>
    <p:sldId id="345" r:id="rId12"/>
    <p:sldId id="348" r:id="rId13"/>
    <p:sldId id="349" r:id="rId14"/>
  </p:sldIdLst>
  <p:sldSz cx="9144000" cy="6858000" type="screen4x3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989"/>
    <a:srgbClr val="D8FEF2"/>
    <a:srgbClr val="5AA400"/>
    <a:srgbClr val="6BC200"/>
    <a:srgbClr val="84B50B"/>
    <a:srgbClr val="009900"/>
    <a:srgbClr val="33CC33"/>
    <a:srgbClr val="66FFFF"/>
    <a:srgbClr val="00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51" autoAdjust="0"/>
  </p:normalViewPr>
  <p:slideViewPr>
    <p:cSldViewPr snapToGrid="0" snapToObjects="1" showGuides="1">
      <p:cViewPr>
        <p:scale>
          <a:sx n="100" d="100"/>
          <a:sy n="100" d="100"/>
        </p:scale>
        <p:origin x="-1296" y="-240"/>
      </p:cViewPr>
      <p:guideLst>
        <p:guide orient="horz" pos="2160"/>
        <p:guide orient="horz" pos="1026"/>
        <p:guide orient="horz" pos="2454"/>
        <p:guide orient="horz" pos="3884"/>
        <p:guide orient="horz" pos="3474"/>
        <p:guide orient="horz"/>
        <p:guide orient="horz" pos="4319"/>
        <p:guide pos="2886"/>
        <p:guide pos="295"/>
        <p:guide pos="1439"/>
        <p:guide pos="4320"/>
        <p:guide pos="5465"/>
        <p:guide pos="2586"/>
        <p:guide pos="3174"/>
        <p:guide pos="4740"/>
      </p:guideLst>
    </p:cSldViewPr>
  </p:slideViewPr>
  <p:outlineViewPr>
    <p:cViewPr>
      <p:scale>
        <a:sx n="33" d="100"/>
        <a:sy n="33" d="100"/>
      </p:scale>
      <p:origin x="0" y="43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3" d="100"/>
          <a:sy n="73" d="100"/>
        </p:scale>
        <p:origin x="-2520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6796102" cy="9874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2756" y="132646"/>
            <a:ext cx="446088" cy="443734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53989" y="135804"/>
            <a:ext cx="2791671" cy="179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65A1177A-73CE-4C05-BAF6-C96A12152D26}" type="datetimeFigureOut">
              <a:rPr lang="en-GB" smtClean="0"/>
              <a:pPr/>
              <a:t>24/10/2013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690269"/>
            <a:ext cx="4962525" cy="444341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53989" y="9551499"/>
            <a:ext cx="2791671" cy="17905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551499"/>
            <a:ext cx="2808401" cy="17905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3988FA46-A572-434F-BE1D-6B4ED88124E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None/>
      <a:defRPr sz="12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1pPr>
    <a:lvl2pPr marL="182563" indent="-1825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2pPr>
    <a:lvl3pPr marL="352425" indent="-1698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3pPr>
    <a:lvl4pPr marL="534988" indent="-1825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4pPr>
    <a:lvl5pPr marL="719138" indent="-184150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4" y="9378823"/>
            <a:ext cx="2808401" cy="351726"/>
          </a:xfrm>
        </p:spPr>
        <p:txBody>
          <a:bodyPr lIns="0" tIns="0" rIns="0" bIns="0"/>
          <a:lstStyle/>
          <a:p>
            <a:fld id="{3988FA46-A572-434F-BE1D-6B4ED88124E8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-8792" y="-17262"/>
            <a:ext cx="9152792" cy="6875262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49458" y="-17262"/>
            <a:ext cx="29628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82628" y="-17262"/>
            <a:ext cx="2962800" cy="3762000"/>
          </a:xfrm>
          <a:custGeom>
            <a:avLst/>
            <a:gdLst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0 w 2962800"/>
              <a:gd name="connsiteY6" fmla="*/ 3762000 h 3762000"/>
              <a:gd name="connsiteX7" fmla="*/ 0 w 2962800"/>
              <a:gd name="connsiteY7" fmla="*/ 3762000 h 3762000"/>
              <a:gd name="connsiteX8" fmla="*/ 0 w 2962800"/>
              <a:gd name="connsiteY8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1184947 w 2962800"/>
              <a:gd name="connsiteY6" fmla="*/ 3754237 h 3762000"/>
              <a:gd name="connsiteX7" fmla="*/ 0 w 2962800"/>
              <a:gd name="connsiteY7" fmla="*/ 3762000 h 3762000"/>
              <a:gd name="connsiteX8" fmla="*/ 0 w 2962800"/>
              <a:gd name="connsiteY8" fmla="*/ 3762000 h 3762000"/>
              <a:gd name="connsiteX9" fmla="*/ 0 w 2962800"/>
              <a:gd name="connsiteY9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2962800 w 2962800"/>
              <a:gd name="connsiteY6" fmla="*/ 3762000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184947 w 2962800"/>
              <a:gd name="connsiteY8" fmla="*/ 3754237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428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800" h="3762000">
                <a:moveTo>
                  <a:pt x="0" y="0"/>
                </a:moveTo>
                <a:lnTo>
                  <a:pt x="0" y="0"/>
                </a:lnTo>
                <a:lnTo>
                  <a:pt x="2962800" y="0"/>
                </a:lnTo>
                <a:lnTo>
                  <a:pt x="2962800" y="0"/>
                </a:lnTo>
                <a:cubicBezTo>
                  <a:pt x="2960732" y="629112"/>
                  <a:pt x="2963427" y="1113762"/>
                  <a:pt x="2961359" y="1742874"/>
                </a:cubicBezTo>
                <a:cubicBezTo>
                  <a:pt x="2944377" y="1872463"/>
                  <a:pt x="2895644" y="1954425"/>
                  <a:pt x="2819925" y="2057025"/>
                </a:cubicBezTo>
                <a:cubicBezTo>
                  <a:pt x="2717846" y="2173500"/>
                  <a:pt x="1448953" y="3523462"/>
                  <a:pt x="1299248" y="3635175"/>
                </a:cubicBezTo>
                <a:cubicBezTo>
                  <a:pt x="1202410" y="3701850"/>
                  <a:pt x="1143672" y="3739950"/>
                  <a:pt x="1032547" y="3759000"/>
                </a:cubicBezTo>
                <a:lnTo>
                  <a:pt x="0" y="3762000"/>
                </a:lnTo>
                <a:lnTo>
                  <a:pt x="0" y="3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noProof="0" dirty="0" smtClean="0"/>
              <a:t>Insert picture here</a:t>
            </a:r>
            <a:endParaRPr lang="en-US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8792" y="-17262"/>
            <a:ext cx="2984400" cy="3762000"/>
          </a:xfr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Insert picture here</a:t>
            </a:r>
            <a:endParaRPr lang="en-US" noProof="0" dirty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4325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50" y="4960938"/>
            <a:ext cx="5291138" cy="307777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Subheadline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50" y="4498690"/>
            <a:ext cx="5287137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gray">
          <a:xfrm>
            <a:off x="9010650" y="4125913"/>
            <a:ext cx="133350" cy="700087"/>
          </a:xfrm>
          <a:prstGeom prst="rect">
            <a:avLst/>
          </a:prstGeom>
          <a:solidFill>
            <a:srgbClr val="6BC200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>
            <a:off x="9010650" y="4818063"/>
            <a:ext cx="133350" cy="698500"/>
          </a:xfrm>
          <a:prstGeom prst="rect">
            <a:avLst/>
          </a:prstGeom>
          <a:solidFill>
            <a:srgbClr val="0090C5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22225">
            <a:solidFill>
              <a:srgbClr val="778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9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gray">
          <a:xfrm>
            <a:off x="0" y="4127500"/>
            <a:ext cx="9002713" cy="1389600"/>
          </a:xfrm>
          <a:prstGeom prst="rect">
            <a:avLst/>
          </a:prstGeom>
          <a:solidFill>
            <a:srgbClr val="C9CFE1"/>
          </a:solidFill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68313" y="4127500"/>
            <a:ext cx="2260800" cy="1389600"/>
          </a:xfrm>
          <a:blipFill>
            <a:blip r:embed="rId2" cstate="print"/>
            <a:stretch>
              <a:fillRect/>
            </a:stretch>
          </a:blipFill>
        </p:spPr>
        <p:txBody>
          <a:bodyPr tIns="108000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Insert picture here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2819400" y="4127500"/>
            <a:ext cx="4705350" cy="1389600"/>
          </a:xfrm>
          <a:blipFill>
            <a:blip r:embed="rId3" cstate="print"/>
            <a:stretch>
              <a:fillRect/>
            </a:stretch>
          </a:blipFill>
        </p:spPr>
        <p:txBody>
          <a:bodyPr tIns="108000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Insert picture here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2" y="5564725"/>
            <a:ext cx="2260801" cy="360000"/>
          </a:xfrm>
          <a:noFill/>
          <a:ln>
            <a:noFill/>
          </a:ln>
        </p:spPr>
        <p:txBody>
          <a:bodyPr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You can place a caption here</a:t>
            </a:r>
            <a:endParaRPr lang="en-GB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1628775"/>
            <a:ext cx="8207376" cy="2266950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819400" y="5564725"/>
            <a:ext cx="2260801" cy="360000"/>
          </a:xfrm>
          <a:noFill/>
          <a:ln>
            <a:noFill/>
          </a:ln>
        </p:spPr>
        <p:txBody>
          <a:bodyPr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And here…</a:t>
            </a:r>
            <a:endParaRPr lang="en-GB" noProof="0" dirty="0"/>
          </a:p>
        </p:txBody>
      </p:sp>
      <p:sp>
        <p:nvSpPr>
          <p:cNvPr id="17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457199" y="6440487"/>
            <a:ext cx="474454" cy="365125"/>
          </a:xfrm>
        </p:spPr>
        <p:txBody>
          <a:bodyPr/>
          <a:lstStyle/>
          <a:p>
            <a:r>
              <a:rPr lang="de-DE" dirty="0"/>
              <a:t>P</a:t>
            </a:r>
            <a:r>
              <a:rPr lang="de-DE" dirty="0" smtClean="0"/>
              <a:t>age </a:t>
            </a:r>
            <a:fld id="{2993455C-D467-4BDE-AB14-6FB70422A6A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559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, ful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9144000" cy="6858000"/>
          </a:xfrm>
        </p:spPr>
        <p:txBody>
          <a:bodyPr tIns="1800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Insert picture here</a:t>
            </a:r>
            <a:endParaRPr lang="en-GB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4130675"/>
            <a:ext cx="4476750" cy="346075"/>
          </a:xfrm>
          <a:solidFill>
            <a:schemeClr val="tx2"/>
          </a:solidFill>
        </p:spPr>
        <p:txBody>
          <a:bodyPr lIns="468000" anchor="ctr"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4476750"/>
            <a:ext cx="4476750" cy="1058921"/>
          </a:xfrm>
          <a:solidFill>
            <a:schemeClr val="bg2"/>
          </a:solidFill>
        </p:spPr>
        <p:txBody>
          <a:bodyPr lIns="468000" tIns="90000" rIns="468000" bIns="9000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/>
            </a:lvl1pPr>
          </a:lstStyle>
          <a:p>
            <a:pPr lvl="0"/>
            <a:r>
              <a:rPr lang="en-GB" noProof="0" smtClean="0"/>
              <a:t>Enter subject here, 14pt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noProof="0" smtClean="0"/>
              <a:t>Enter subject here, 14pt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noProof="0" smtClean="0"/>
              <a:t>Enter subject here, 14pt</a:t>
            </a:r>
          </a:p>
        </p:txBody>
      </p:sp>
    </p:spTree>
    <p:extLst>
      <p:ext uri="{BB962C8B-B14F-4D97-AF65-F5344CB8AC3E}">
        <p14:creationId xmlns:p14="http://schemas.microsoft.com/office/powerpoint/2010/main" val="16093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, ful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9144000" cy="6858000"/>
          </a:xfrm>
        </p:spPr>
        <p:txBody>
          <a:bodyPr tIns="1800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Insert picture here</a:t>
            </a:r>
            <a:endParaRPr lang="en-GB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2987675"/>
            <a:ext cx="3059113" cy="346075"/>
          </a:xfrm>
          <a:solidFill>
            <a:schemeClr val="tx2"/>
          </a:solidFill>
        </p:spPr>
        <p:txBody>
          <a:bodyPr lIns="468000" anchor="ctr"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3333750"/>
            <a:ext cx="3059113" cy="2051500"/>
          </a:xfrm>
          <a:solidFill>
            <a:schemeClr val="bg2"/>
          </a:solidFill>
        </p:spPr>
        <p:txBody>
          <a:bodyPr wrap="square" lIns="468000" tIns="90000" rIns="468000" bIns="9000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/>
            </a:lvl1pPr>
          </a:lstStyle>
          <a:p>
            <a:pPr lvl="0"/>
            <a:r>
              <a:rPr lang="en-GB" noProof="0" dirty="0" smtClean="0"/>
              <a:t>Enter subject here, 14pt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noProof="0" dirty="0" smtClean="0"/>
              <a:t>Enter subject here, 14pt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noProof="0" dirty="0" smtClean="0"/>
              <a:t>Enter subject here, 14pt</a:t>
            </a:r>
          </a:p>
          <a:p>
            <a:pPr lvl="0"/>
            <a:r>
              <a:rPr lang="en-GB" noProof="0" dirty="0" smtClean="0"/>
              <a:t>Enter subject here, 14pt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noProof="0" dirty="0" smtClean="0"/>
              <a:t>Enter subject here, 14pt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noProof="0" dirty="0" smtClean="0"/>
              <a:t>Enter subject here, 14pt</a:t>
            </a:r>
          </a:p>
        </p:txBody>
      </p:sp>
    </p:spTree>
    <p:extLst>
      <p:ext uri="{BB962C8B-B14F-4D97-AF65-F5344CB8AC3E}">
        <p14:creationId xmlns:p14="http://schemas.microsoft.com/office/powerpoint/2010/main" val="20421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, ful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9144000" cy="6858000"/>
          </a:xfrm>
        </p:spPr>
        <p:txBody>
          <a:bodyPr tIns="1800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Insert picture here</a:t>
            </a:r>
            <a:endParaRPr lang="en-GB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8314" y="3638550"/>
            <a:ext cx="2773362" cy="346075"/>
          </a:xfrm>
          <a:solidFill>
            <a:schemeClr val="tx2"/>
          </a:solidFill>
        </p:spPr>
        <p:txBody>
          <a:bodyPr lIns="144000" tIns="90000" rIns="90000" bIns="90000" anchor="ctr"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68314" y="3984625"/>
            <a:ext cx="2773362" cy="2873375"/>
          </a:xfrm>
          <a:solidFill>
            <a:schemeClr val="bg2"/>
          </a:solidFill>
        </p:spPr>
        <p:txBody>
          <a:bodyPr wrap="square" lIns="144000" tIns="90000" rIns="90000" bIns="9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/>
            </a:lvl1pPr>
          </a:lstStyle>
          <a:p>
            <a:pPr lvl="0"/>
            <a:r>
              <a:rPr lang="en-GB" noProof="0" dirty="0" smtClean="0"/>
              <a:t>Enter subject here, 14pt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noProof="0" dirty="0" smtClean="0"/>
              <a:t>Enter subject here, 14pt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noProof="0" dirty="0" smtClean="0"/>
              <a:t>Enter subject here, 14pt</a:t>
            </a:r>
          </a:p>
          <a:p>
            <a:pPr lvl="0"/>
            <a:r>
              <a:rPr lang="en-GB" noProof="0" dirty="0" smtClean="0"/>
              <a:t>Enter subject here, 14pt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noProof="0" dirty="0" smtClean="0"/>
              <a:t>Enter subject here, 14pt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noProof="0" dirty="0" smtClean="0"/>
              <a:t>Enter subject here, 14pt</a:t>
            </a:r>
          </a:p>
        </p:txBody>
      </p:sp>
    </p:spTree>
    <p:extLst>
      <p:ext uri="{BB962C8B-B14F-4D97-AF65-F5344CB8AC3E}">
        <p14:creationId xmlns:p14="http://schemas.microsoft.com/office/powerpoint/2010/main" val="67122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 userDrawn="1"/>
        </p:nvSpPr>
        <p:spPr bwMode="gray">
          <a:xfrm>
            <a:off x="461962" y="291599"/>
            <a:ext cx="7062787" cy="949325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dirty="0" smtClean="0">
              <a:solidFill>
                <a:srgbClr val="FE8000"/>
              </a:solidFill>
            </a:endParaRPr>
          </a:p>
        </p:txBody>
      </p:sp>
      <p:sp>
        <p:nvSpPr>
          <p:cNvPr id="47" name="Rechteck 46"/>
          <p:cNvSpPr/>
          <p:nvPr userDrawn="1"/>
        </p:nvSpPr>
        <p:spPr bwMode="gray">
          <a:xfrm>
            <a:off x="461962" y="1628773"/>
            <a:ext cx="8194675" cy="4530733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noProof="0" dirty="0" smtClean="0">
                <a:solidFill>
                  <a:srgbClr val="FE8000"/>
                </a:solidFill>
              </a:rPr>
              <a:t>Please restrict your content to this area</a:t>
            </a:r>
            <a:endParaRPr lang="en-GB" noProof="0" dirty="0">
              <a:solidFill>
                <a:srgbClr val="FE8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rgbClr val="FE8000"/>
                </a:solidFill>
              </a:defRPr>
            </a:lvl1pPr>
          </a:lstStyle>
          <a:p>
            <a:r>
              <a:rPr lang="en-GB" noProof="0" dirty="0" smtClean="0"/>
              <a:t>Content area and Guides</a:t>
            </a:r>
            <a:endParaRPr lang="en-GB" noProof="0" dirty="0"/>
          </a:p>
        </p:txBody>
      </p:sp>
      <p:sp>
        <p:nvSpPr>
          <p:cNvPr id="13" name="Textfeld 12"/>
          <p:cNvSpPr txBox="1"/>
          <p:nvPr userDrawn="1"/>
        </p:nvSpPr>
        <p:spPr bwMode="gray">
          <a:xfrm>
            <a:off x="285750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800" dirty="0" smtClean="0">
                <a:solidFill>
                  <a:srgbClr val="FE8000"/>
                </a:solidFill>
              </a:rPr>
              <a:t>11.40</a:t>
            </a:r>
            <a:endParaRPr lang="en-GB" sz="800" dirty="0" smtClean="0">
              <a:solidFill>
                <a:srgbClr val="FE8000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 bwMode="gray">
          <a:xfrm>
            <a:off x="2108200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800" dirty="0" smtClean="0">
                <a:solidFill>
                  <a:srgbClr val="FE8000"/>
                </a:solidFill>
              </a:rPr>
              <a:t>6.35</a:t>
            </a:r>
            <a:endParaRPr lang="en-GB" sz="800" dirty="0" smtClean="0">
              <a:solidFill>
                <a:srgbClr val="FE8000"/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 bwMode="gray">
          <a:xfrm>
            <a:off x="3929062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800" dirty="0" smtClean="0">
                <a:solidFill>
                  <a:srgbClr val="FE8000"/>
                </a:solidFill>
              </a:rPr>
              <a:t>1.30</a:t>
            </a:r>
            <a:endParaRPr lang="en-GB" sz="800" dirty="0" smtClean="0">
              <a:solidFill>
                <a:srgbClr val="FE8000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 bwMode="gray">
          <a:xfrm>
            <a:off x="4862512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800" dirty="0" smtClean="0">
                <a:solidFill>
                  <a:srgbClr val="FE8000"/>
                </a:solidFill>
              </a:rPr>
              <a:t>1.30</a:t>
            </a:r>
            <a:endParaRPr lang="en-GB" sz="800" dirty="0" smtClean="0">
              <a:solidFill>
                <a:srgbClr val="FE8000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 bwMode="gray">
          <a:xfrm>
            <a:off x="439578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800" dirty="0" smtClean="0">
                <a:solidFill>
                  <a:srgbClr val="FE8000"/>
                </a:solidFill>
              </a:rPr>
              <a:t>0.00</a:t>
            </a:r>
            <a:endParaRPr lang="en-GB" sz="800" dirty="0" smtClean="0">
              <a:solidFill>
                <a:srgbClr val="FE8000"/>
              </a:solidFill>
            </a:endParaRPr>
          </a:p>
        </p:txBody>
      </p:sp>
      <p:sp>
        <p:nvSpPr>
          <p:cNvPr id="19" name="Textfeld 18"/>
          <p:cNvSpPr txBox="1"/>
          <p:nvPr userDrawn="1"/>
        </p:nvSpPr>
        <p:spPr bwMode="gray">
          <a:xfrm>
            <a:off x="668178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800" dirty="0" smtClean="0">
                <a:solidFill>
                  <a:srgbClr val="FE8000"/>
                </a:solidFill>
              </a:rPr>
              <a:t>6.35</a:t>
            </a:r>
            <a:endParaRPr lang="en-GB" sz="800" dirty="0" smtClean="0">
              <a:solidFill>
                <a:srgbClr val="FE8000"/>
              </a:solidFill>
            </a:endParaRPr>
          </a:p>
        </p:txBody>
      </p:sp>
      <p:sp>
        <p:nvSpPr>
          <p:cNvPr id="20" name="Textfeld 19"/>
          <p:cNvSpPr txBox="1"/>
          <p:nvPr userDrawn="1"/>
        </p:nvSpPr>
        <p:spPr bwMode="gray">
          <a:xfrm>
            <a:off x="734853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800" dirty="0" smtClean="0">
                <a:solidFill>
                  <a:srgbClr val="FE8000"/>
                </a:solidFill>
              </a:rPr>
              <a:t>8.20</a:t>
            </a:r>
            <a:endParaRPr lang="en-GB" sz="800" dirty="0" smtClean="0">
              <a:solidFill>
                <a:srgbClr val="FE8000"/>
              </a:solidFill>
            </a:endParaRPr>
          </a:p>
        </p:txBody>
      </p:sp>
      <p:sp>
        <p:nvSpPr>
          <p:cNvPr id="21" name="Textfeld 20"/>
          <p:cNvSpPr txBox="1"/>
          <p:nvPr userDrawn="1"/>
        </p:nvSpPr>
        <p:spPr bwMode="gray">
          <a:xfrm>
            <a:off x="8499475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800" dirty="0" smtClean="0">
                <a:solidFill>
                  <a:srgbClr val="FE8000"/>
                </a:solidFill>
              </a:rPr>
              <a:t>11.40</a:t>
            </a:r>
            <a:endParaRPr lang="en-GB" sz="800" dirty="0" smtClean="0">
              <a:solidFill>
                <a:srgbClr val="FE8000"/>
              </a:solidFill>
            </a:endParaRPr>
          </a:p>
        </p:txBody>
      </p:sp>
      <p:sp>
        <p:nvSpPr>
          <p:cNvPr id="31" name="Textfeld 30"/>
          <p:cNvSpPr txBox="1"/>
          <p:nvPr userDrawn="1"/>
        </p:nvSpPr>
        <p:spPr bwMode="gray">
          <a:xfrm>
            <a:off x="9366250" y="1567219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800" dirty="0" smtClean="0">
                <a:solidFill>
                  <a:srgbClr val="FE8000"/>
                </a:solidFill>
              </a:rPr>
              <a:t>5.00</a:t>
            </a:r>
            <a:endParaRPr lang="en-GB" sz="800" dirty="0" smtClean="0">
              <a:solidFill>
                <a:srgbClr val="FE8000"/>
              </a:solidFill>
            </a:endParaRPr>
          </a:p>
        </p:txBody>
      </p:sp>
      <p:sp>
        <p:nvSpPr>
          <p:cNvPr id="33" name="Textfeld 32"/>
          <p:cNvSpPr txBox="1"/>
          <p:nvPr userDrawn="1"/>
        </p:nvSpPr>
        <p:spPr bwMode="gray">
          <a:xfrm>
            <a:off x="9366250" y="3367444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800" dirty="0" smtClean="0">
                <a:solidFill>
                  <a:srgbClr val="FE8000"/>
                </a:solidFill>
              </a:rPr>
              <a:t>0.00</a:t>
            </a:r>
            <a:endParaRPr lang="en-GB" sz="800" dirty="0" smtClean="0">
              <a:solidFill>
                <a:srgbClr val="FE8000"/>
              </a:solidFill>
            </a:endParaRPr>
          </a:p>
        </p:txBody>
      </p:sp>
      <p:sp>
        <p:nvSpPr>
          <p:cNvPr id="35" name="Textfeld 34"/>
          <p:cNvSpPr txBox="1"/>
          <p:nvPr userDrawn="1"/>
        </p:nvSpPr>
        <p:spPr bwMode="gray">
          <a:xfrm>
            <a:off x="9366250" y="3834169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800" dirty="0" smtClean="0">
                <a:solidFill>
                  <a:srgbClr val="FE8000"/>
                </a:solidFill>
              </a:rPr>
              <a:t>1.30</a:t>
            </a:r>
            <a:endParaRPr lang="en-GB" sz="800" dirty="0" smtClean="0">
              <a:solidFill>
                <a:srgbClr val="FE8000"/>
              </a:solidFill>
            </a:endParaRPr>
          </a:p>
        </p:txBody>
      </p:sp>
      <p:grpSp>
        <p:nvGrpSpPr>
          <p:cNvPr id="45" name="Gruppieren 44"/>
          <p:cNvGrpSpPr/>
          <p:nvPr userDrawn="1"/>
        </p:nvGrpSpPr>
        <p:grpSpPr bwMode="gray">
          <a:xfrm>
            <a:off x="1" y="1619251"/>
            <a:ext cx="9328150" cy="4537075"/>
            <a:chOff x="9185275" y="1619251"/>
            <a:chExt cx="142875" cy="4537075"/>
          </a:xfrm>
        </p:grpSpPr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9256713" y="1547813"/>
              <a:ext cx="0" cy="142875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9256713" y="3348038"/>
              <a:ext cx="0" cy="142875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9256713" y="3814763"/>
              <a:ext cx="0" cy="142875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9256713" y="6084888"/>
              <a:ext cx="0" cy="142875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feld 36"/>
          <p:cNvSpPr txBox="1"/>
          <p:nvPr userDrawn="1"/>
        </p:nvSpPr>
        <p:spPr bwMode="gray">
          <a:xfrm>
            <a:off x="9366250" y="6104294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800" dirty="0" smtClean="0">
                <a:solidFill>
                  <a:srgbClr val="FE8000"/>
                </a:solidFill>
              </a:rPr>
              <a:t>7.60</a:t>
            </a:r>
            <a:endParaRPr lang="en-GB" sz="800" dirty="0" smtClean="0">
              <a:solidFill>
                <a:srgbClr val="FE8000"/>
              </a:solidFill>
            </a:endParaRPr>
          </a:p>
        </p:txBody>
      </p:sp>
      <p:grpSp>
        <p:nvGrpSpPr>
          <p:cNvPr id="44" name="Gruppieren 43"/>
          <p:cNvGrpSpPr/>
          <p:nvPr userDrawn="1"/>
        </p:nvGrpSpPr>
        <p:grpSpPr bwMode="gray">
          <a:xfrm>
            <a:off x="457199" y="-161925"/>
            <a:ext cx="8199438" cy="7019925"/>
            <a:chOff x="457199" y="-161925"/>
            <a:chExt cx="8199438" cy="142875"/>
          </a:xfrm>
        </p:grpSpPr>
        <p:cxnSp>
          <p:nvCxnSpPr>
            <p:cNvPr id="5" name="Gerade Verbindung 4"/>
            <p:cNvCxnSpPr/>
            <p:nvPr userDrawn="1"/>
          </p:nvCxnSpPr>
          <p:spPr bwMode="gray">
            <a:xfrm>
              <a:off x="457199" y="-161925"/>
              <a:ext cx="0" cy="142875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 userDrawn="1"/>
          </p:nvCxnSpPr>
          <p:spPr bwMode="gray">
            <a:xfrm>
              <a:off x="2284413" y="-161925"/>
              <a:ext cx="0" cy="142875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 userDrawn="1"/>
          </p:nvCxnSpPr>
          <p:spPr bwMode="gray">
            <a:xfrm>
              <a:off x="4105275" y="-161925"/>
              <a:ext cx="0" cy="142875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 userDrawn="1"/>
          </p:nvCxnSpPr>
          <p:spPr bwMode="gray">
            <a:xfrm>
              <a:off x="4572000" y="-161925"/>
              <a:ext cx="0" cy="142875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 userDrawn="1"/>
          </p:nvCxnSpPr>
          <p:spPr bwMode="gray">
            <a:xfrm>
              <a:off x="5038725" y="-161925"/>
              <a:ext cx="0" cy="142875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 userDrawn="1"/>
          </p:nvCxnSpPr>
          <p:spPr bwMode="gray">
            <a:xfrm>
              <a:off x="6858000" y="-161925"/>
              <a:ext cx="0" cy="142875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 bwMode="gray">
            <a:xfrm>
              <a:off x="7505700" y="-161925"/>
              <a:ext cx="0" cy="142875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8656637" y="-161925"/>
              <a:ext cx="0" cy="142875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</a:t>
            </a:r>
            <a:r>
              <a:rPr lang="en-US" dirty="0"/>
              <a:t>Bayer Order Entry 2 </a:t>
            </a:r>
            <a:r>
              <a:rPr lang="en-US" dirty="0" smtClean="0"/>
              <a:t>– Jan, 2012</a:t>
            </a:r>
            <a:endParaRPr lang="de-DE" dirty="0" smtClean="0"/>
          </a:p>
        </p:txBody>
      </p:sp>
      <p:sp>
        <p:nvSpPr>
          <p:cNvPr id="41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457199" y="6440487"/>
            <a:ext cx="474454" cy="365125"/>
          </a:xfrm>
        </p:spPr>
        <p:txBody>
          <a:bodyPr/>
          <a:lstStyle/>
          <a:p>
            <a:r>
              <a:rPr lang="de-DE" dirty="0"/>
              <a:t>P</a:t>
            </a:r>
            <a:r>
              <a:rPr lang="de-DE" dirty="0" smtClean="0"/>
              <a:t>age </a:t>
            </a:r>
            <a:fld id="{2993455C-D467-4BDE-AB14-6FB70422A6A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6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-8792" y="-17262"/>
            <a:ext cx="9152792" cy="6873675"/>
          </a:xfrm>
          <a:prstGeom prst="rect">
            <a:avLst/>
          </a:prstGeom>
          <a:solidFill>
            <a:srgbClr val="D1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-22899" y="-17262"/>
            <a:ext cx="9068325" cy="3762000"/>
          </a:xfrm>
          <a:custGeom>
            <a:avLst/>
            <a:gdLst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0 w 2962800"/>
              <a:gd name="connsiteY6" fmla="*/ 3762000 h 3762000"/>
              <a:gd name="connsiteX7" fmla="*/ 0 w 2962800"/>
              <a:gd name="connsiteY7" fmla="*/ 3762000 h 3762000"/>
              <a:gd name="connsiteX8" fmla="*/ 0 w 2962800"/>
              <a:gd name="connsiteY8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2800 w 2962800"/>
              <a:gd name="connsiteY4" fmla="*/ 3762000 h 3762000"/>
              <a:gd name="connsiteX5" fmla="*/ 2962800 w 2962800"/>
              <a:gd name="connsiteY5" fmla="*/ 3762000 h 3762000"/>
              <a:gd name="connsiteX6" fmla="*/ 1184947 w 2962800"/>
              <a:gd name="connsiteY6" fmla="*/ 3754237 h 3762000"/>
              <a:gd name="connsiteX7" fmla="*/ 0 w 2962800"/>
              <a:gd name="connsiteY7" fmla="*/ 3762000 h 3762000"/>
              <a:gd name="connsiteX8" fmla="*/ 0 w 2962800"/>
              <a:gd name="connsiteY8" fmla="*/ 3762000 h 3762000"/>
              <a:gd name="connsiteX9" fmla="*/ 0 w 2962800"/>
              <a:gd name="connsiteY9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2962800 w 2962800"/>
              <a:gd name="connsiteY6" fmla="*/ 3762000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962800 w 2962800"/>
              <a:gd name="connsiteY5" fmla="*/ 3762000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56597 w 2962800"/>
              <a:gd name="connsiteY4" fmla="*/ 1887337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184947 w 2962800"/>
              <a:gd name="connsiteY7" fmla="*/ 3754237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184947 w 2962800"/>
              <a:gd name="connsiteY8" fmla="*/ 3754237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65910 w 2962800"/>
              <a:gd name="connsiteY7" fmla="*/ 36732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00875 w 2962800"/>
              <a:gd name="connsiteY5" fmla="*/ 20951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786587 w 2962800"/>
              <a:gd name="connsiteY5" fmla="*/ 2099888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943625 w 2962800"/>
              <a:gd name="connsiteY6" fmla="*/ 2995238 h 3762000"/>
              <a:gd name="connsiteX7" fmla="*/ 1299248 w 2962800"/>
              <a:gd name="connsiteY7" fmla="*/ 3635175 h 3762000"/>
              <a:gd name="connsiteX8" fmla="*/ 1032547 w 2962800"/>
              <a:gd name="connsiteY8" fmla="*/ 3759000 h 3762000"/>
              <a:gd name="connsiteX9" fmla="*/ 0 w 2962800"/>
              <a:gd name="connsiteY9" fmla="*/ 3762000 h 3762000"/>
              <a:gd name="connsiteX10" fmla="*/ 0 w 2962800"/>
              <a:gd name="connsiteY10" fmla="*/ 3762000 h 3762000"/>
              <a:gd name="connsiteX11" fmla="*/ 0 w 2962800"/>
              <a:gd name="connsiteY11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682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0 w 2962800"/>
              <a:gd name="connsiteY0" fmla="*/ 0 h 3762000"/>
              <a:gd name="connsiteX1" fmla="*/ 0 w 2962800"/>
              <a:gd name="connsiteY1" fmla="*/ 0 h 3762000"/>
              <a:gd name="connsiteX2" fmla="*/ 2962800 w 2962800"/>
              <a:gd name="connsiteY2" fmla="*/ 0 h 3762000"/>
              <a:gd name="connsiteX3" fmla="*/ 2962800 w 2962800"/>
              <a:gd name="connsiteY3" fmla="*/ 0 h 3762000"/>
              <a:gd name="connsiteX4" fmla="*/ 2961359 w 2962800"/>
              <a:gd name="connsiteY4" fmla="*/ 1742874 h 3762000"/>
              <a:gd name="connsiteX5" fmla="*/ 2819925 w 2962800"/>
              <a:gd name="connsiteY5" fmla="*/ 2057025 h 3762000"/>
              <a:gd name="connsiteX6" fmla="*/ 1299248 w 2962800"/>
              <a:gd name="connsiteY6" fmla="*/ 3635175 h 3762000"/>
              <a:gd name="connsiteX7" fmla="*/ 1032547 w 2962800"/>
              <a:gd name="connsiteY7" fmla="*/ 3759000 h 3762000"/>
              <a:gd name="connsiteX8" fmla="*/ 0 w 2962800"/>
              <a:gd name="connsiteY8" fmla="*/ 3762000 h 3762000"/>
              <a:gd name="connsiteX9" fmla="*/ 0 w 2962800"/>
              <a:gd name="connsiteY9" fmla="*/ 3762000 h 3762000"/>
              <a:gd name="connsiteX10" fmla="*/ 0 w 2962800"/>
              <a:gd name="connsiteY10" fmla="*/ 0 h 3762000"/>
              <a:gd name="connsiteX0" fmla="*/ 6067425 w 9030225"/>
              <a:gd name="connsiteY0" fmla="*/ 0 h 3762000"/>
              <a:gd name="connsiteX1" fmla="*/ 6067425 w 9030225"/>
              <a:gd name="connsiteY1" fmla="*/ 0 h 3762000"/>
              <a:gd name="connsiteX2" fmla="*/ 9030225 w 9030225"/>
              <a:gd name="connsiteY2" fmla="*/ 0 h 3762000"/>
              <a:gd name="connsiteX3" fmla="*/ 9030225 w 9030225"/>
              <a:gd name="connsiteY3" fmla="*/ 0 h 3762000"/>
              <a:gd name="connsiteX4" fmla="*/ 9028784 w 9030225"/>
              <a:gd name="connsiteY4" fmla="*/ 1742874 h 3762000"/>
              <a:gd name="connsiteX5" fmla="*/ 8887350 w 9030225"/>
              <a:gd name="connsiteY5" fmla="*/ 2057025 h 3762000"/>
              <a:gd name="connsiteX6" fmla="*/ 7366673 w 9030225"/>
              <a:gd name="connsiteY6" fmla="*/ 3635175 h 3762000"/>
              <a:gd name="connsiteX7" fmla="*/ 7099972 w 9030225"/>
              <a:gd name="connsiteY7" fmla="*/ 3759000 h 3762000"/>
              <a:gd name="connsiteX8" fmla="*/ 6067425 w 9030225"/>
              <a:gd name="connsiteY8" fmla="*/ 3762000 h 3762000"/>
              <a:gd name="connsiteX9" fmla="*/ 0 w 9030225"/>
              <a:gd name="connsiteY9" fmla="*/ 3742950 h 3762000"/>
              <a:gd name="connsiteX10" fmla="*/ 6067425 w 9030225"/>
              <a:gd name="connsiteY10" fmla="*/ 0 h 3762000"/>
              <a:gd name="connsiteX0" fmla="*/ 0 w 9058800"/>
              <a:gd name="connsiteY0" fmla="*/ 9525 h 3762000"/>
              <a:gd name="connsiteX1" fmla="*/ 6096000 w 9058800"/>
              <a:gd name="connsiteY1" fmla="*/ 0 h 3762000"/>
              <a:gd name="connsiteX2" fmla="*/ 9058800 w 9058800"/>
              <a:gd name="connsiteY2" fmla="*/ 0 h 3762000"/>
              <a:gd name="connsiteX3" fmla="*/ 9058800 w 9058800"/>
              <a:gd name="connsiteY3" fmla="*/ 0 h 3762000"/>
              <a:gd name="connsiteX4" fmla="*/ 9057359 w 9058800"/>
              <a:gd name="connsiteY4" fmla="*/ 1742874 h 3762000"/>
              <a:gd name="connsiteX5" fmla="*/ 8915925 w 9058800"/>
              <a:gd name="connsiteY5" fmla="*/ 2057025 h 3762000"/>
              <a:gd name="connsiteX6" fmla="*/ 7395248 w 9058800"/>
              <a:gd name="connsiteY6" fmla="*/ 3635175 h 3762000"/>
              <a:gd name="connsiteX7" fmla="*/ 7128547 w 9058800"/>
              <a:gd name="connsiteY7" fmla="*/ 3759000 h 3762000"/>
              <a:gd name="connsiteX8" fmla="*/ 6096000 w 9058800"/>
              <a:gd name="connsiteY8" fmla="*/ 3762000 h 3762000"/>
              <a:gd name="connsiteX9" fmla="*/ 28575 w 9058800"/>
              <a:gd name="connsiteY9" fmla="*/ 3742950 h 3762000"/>
              <a:gd name="connsiteX10" fmla="*/ 0 w 9058800"/>
              <a:gd name="connsiteY10" fmla="*/ 9525 h 3762000"/>
              <a:gd name="connsiteX0" fmla="*/ 0 w 9063562"/>
              <a:gd name="connsiteY0" fmla="*/ 0 h 3766763"/>
              <a:gd name="connsiteX1" fmla="*/ 6100762 w 9063562"/>
              <a:gd name="connsiteY1" fmla="*/ 4763 h 3766763"/>
              <a:gd name="connsiteX2" fmla="*/ 9063562 w 9063562"/>
              <a:gd name="connsiteY2" fmla="*/ 4763 h 3766763"/>
              <a:gd name="connsiteX3" fmla="*/ 9063562 w 9063562"/>
              <a:gd name="connsiteY3" fmla="*/ 4763 h 3766763"/>
              <a:gd name="connsiteX4" fmla="*/ 9062121 w 9063562"/>
              <a:gd name="connsiteY4" fmla="*/ 1747637 h 3766763"/>
              <a:gd name="connsiteX5" fmla="*/ 8920687 w 9063562"/>
              <a:gd name="connsiteY5" fmla="*/ 2061788 h 3766763"/>
              <a:gd name="connsiteX6" fmla="*/ 7400010 w 9063562"/>
              <a:gd name="connsiteY6" fmla="*/ 3639938 h 3766763"/>
              <a:gd name="connsiteX7" fmla="*/ 7133309 w 9063562"/>
              <a:gd name="connsiteY7" fmla="*/ 3763763 h 3766763"/>
              <a:gd name="connsiteX8" fmla="*/ 6100762 w 9063562"/>
              <a:gd name="connsiteY8" fmla="*/ 3766763 h 3766763"/>
              <a:gd name="connsiteX9" fmla="*/ 33337 w 9063562"/>
              <a:gd name="connsiteY9" fmla="*/ 3747713 h 3766763"/>
              <a:gd name="connsiteX10" fmla="*/ 0 w 9063562"/>
              <a:gd name="connsiteY10" fmla="*/ 0 h 3766763"/>
              <a:gd name="connsiteX0" fmla="*/ 0 w 9068325"/>
              <a:gd name="connsiteY0" fmla="*/ 4762 h 3762000"/>
              <a:gd name="connsiteX1" fmla="*/ 6105525 w 9068325"/>
              <a:gd name="connsiteY1" fmla="*/ 0 h 3762000"/>
              <a:gd name="connsiteX2" fmla="*/ 9068325 w 9068325"/>
              <a:gd name="connsiteY2" fmla="*/ 0 h 3762000"/>
              <a:gd name="connsiteX3" fmla="*/ 9068325 w 9068325"/>
              <a:gd name="connsiteY3" fmla="*/ 0 h 3762000"/>
              <a:gd name="connsiteX4" fmla="*/ 9066884 w 9068325"/>
              <a:gd name="connsiteY4" fmla="*/ 1742874 h 3762000"/>
              <a:gd name="connsiteX5" fmla="*/ 8925450 w 9068325"/>
              <a:gd name="connsiteY5" fmla="*/ 2057025 h 3762000"/>
              <a:gd name="connsiteX6" fmla="*/ 7404773 w 9068325"/>
              <a:gd name="connsiteY6" fmla="*/ 3635175 h 3762000"/>
              <a:gd name="connsiteX7" fmla="*/ 7138072 w 9068325"/>
              <a:gd name="connsiteY7" fmla="*/ 3759000 h 3762000"/>
              <a:gd name="connsiteX8" fmla="*/ 6105525 w 9068325"/>
              <a:gd name="connsiteY8" fmla="*/ 3762000 h 3762000"/>
              <a:gd name="connsiteX9" fmla="*/ 38100 w 9068325"/>
              <a:gd name="connsiteY9" fmla="*/ 3742950 h 3762000"/>
              <a:gd name="connsiteX10" fmla="*/ 0 w 9068325"/>
              <a:gd name="connsiteY10" fmla="*/ 4762 h 3762000"/>
              <a:gd name="connsiteX0" fmla="*/ 0 w 9068325"/>
              <a:gd name="connsiteY0" fmla="*/ 4762 h 3762000"/>
              <a:gd name="connsiteX1" fmla="*/ 6105525 w 9068325"/>
              <a:gd name="connsiteY1" fmla="*/ 0 h 3762000"/>
              <a:gd name="connsiteX2" fmla="*/ 9068325 w 9068325"/>
              <a:gd name="connsiteY2" fmla="*/ 0 h 3762000"/>
              <a:gd name="connsiteX3" fmla="*/ 9068325 w 9068325"/>
              <a:gd name="connsiteY3" fmla="*/ 0 h 3762000"/>
              <a:gd name="connsiteX4" fmla="*/ 9066884 w 9068325"/>
              <a:gd name="connsiteY4" fmla="*/ 1742874 h 3762000"/>
              <a:gd name="connsiteX5" fmla="*/ 8925450 w 9068325"/>
              <a:gd name="connsiteY5" fmla="*/ 2057025 h 3762000"/>
              <a:gd name="connsiteX6" fmla="*/ 7404773 w 9068325"/>
              <a:gd name="connsiteY6" fmla="*/ 3635175 h 3762000"/>
              <a:gd name="connsiteX7" fmla="*/ 7138072 w 9068325"/>
              <a:gd name="connsiteY7" fmla="*/ 3759000 h 3762000"/>
              <a:gd name="connsiteX8" fmla="*/ 6105525 w 9068325"/>
              <a:gd name="connsiteY8" fmla="*/ 3762000 h 3762000"/>
              <a:gd name="connsiteX9" fmla="*/ 4762 w 9068325"/>
              <a:gd name="connsiteY9" fmla="*/ 3752475 h 3762000"/>
              <a:gd name="connsiteX10" fmla="*/ 0 w 9068325"/>
              <a:gd name="connsiteY10" fmla="*/ 4762 h 3762000"/>
              <a:gd name="connsiteX0" fmla="*/ 0 w 9068325"/>
              <a:gd name="connsiteY0" fmla="*/ 4762 h 3762000"/>
              <a:gd name="connsiteX1" fmla="*/ 6105525 w 9068325"/>
              <a:gd name="connsiteY1" fmla="*/ 0 h 3762000"/>
              <a:gd name="connsiteX2" fmla="*/ 9068325 w 9068325"/>
              <a:gd name="connsiteY2" fmla="*/ 0 h 3762000"/>
              <a:gd name="connsiteX3" fmla="*/ 9068325 w 9068325"/>
              <a:gd name="connsiteY3" fmla="*/ 0 h 3762000"/>
              <a:gd name="connsiteX4" fmla="*/ 9066884 w 9068325"/>
              <a:gd name="connsiteY4" fmla="*/ 1742874 h 3762000"/>
              <a:gd name="connsiteX5" fmla="*/ 8925450 w 9068325"/>
              <a:gd name="connsiteY5" fmla="*/ 2057025 h 3762000"/>
              <a:gd name="connsiteX6" fmla="*/ 7404773 w 9068325"/>
              <a:gd name="connsiteY6" fmla="*/ 3635175 h 3762000"/>
              <a:gd name="connsiteX7" fmla="*/ 7138072 w 9068325"/>
              <a:gd name="connsiteY7" fmla="*/ 3759000 h 3762000"/>
              <a:gd name="connsiteX8" fmla="*/ 6105525 w 9068325"/>
              <a:gd name="connsiteY8" fmla="*/ 3762000 h 3762000"/>
              <a:gd name="connsiteX9" fmla="*/ 4762 w 9068325"/>
              <a:gd name="connsiteY9" fmla="*/ 3762000 h 3762000"/>
              <a:gd name="connsiteX10" fmla="*/ 0 w 9068325"/>
              <a:gd name="connsiteY10" fmla="*/ 4762 h 3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68325" h="3762000">
                <a:moveTo>
                  <a:pt x="0" y="4762"/>
                </a:moveTo>
                <a:lnTo>
                  <a:pt x="6105525" y="0"/>
                </a:lnTo>
                <a:lnTo>
                  <a:pt x="9068325" y="0"/>
                </a:lnTo>
                <a:lnTo>
                  <a:pt x="9068325" y="0"/>
                </a:lnTo>
                <a:cubicBezTo>
                  <a:pt x="9066257" y="629112"/>
                  <a:pt x="9068952" y="1113762"/>
                  <a:pt x="9066884" y="1742874"/>
                </a:cubicBezTo>
                <a:cubicBezTo>
                  <a:pt x="9049902" y="1872463"/>
                  <a:pt x="9001169" y="1954425"/>
                  <a:pt x="8925450" y="2057025"/>
                </a:cubicBezTo>
                <a:cubicBezTo>
                  <a:pt x="8823371" y="2173500"/>
                  <a:pt x="7554478" y="3523462"/>
                  <a:pt x="7404773" y="3635175"/>
                </a:cubicBezTo>
                <a:cubicBezTo>
                  <a:pt x="7307935" y="3701850"/>
                  <a:pt x="7249197" y="3739950"/>
                  <a:pt x="7138072" y="3759000"/>
                </a:cubicBezTo>
                <a:lnTo>
                  <a:pt x="6105525" y="3762000"/>
                </a:lnTo>
                <a:lnTo>
                  <a:pt x="4762" y="3762000"/>
                </a:lnTo>
                <a:cubicBezTo>
                  <a:pt x="3175" y="2512762"/>
                  <a:pt x="1587" y="1254000"/>
                  <a:pt x="0" y="4762"/>
                </a:cubicBez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19050">
            <a:solidFill>
              <a:srgbClr val="FFFFFF"/>
            </a:solidFill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noProof="0" dirty="0" smtClean="0"/>
              <a:t>Insert picture here</a:t>
            </a:r>
            <a:endParaRPr lang="en-US" noProof="0" dirty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4325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50" y="4960938"/>
            <a:ext cx="5291138" cy="307777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Subheadline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50" y="4498690"/>
            <a:ext cx="5287137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gray">
          <a:xfrm>
            <a:off x="9010650" y="4125913"/>
            <a:ext cx="133350" cy="700087"/>
          </a:xfrm>
          <a:prstGeom prst="rect">
            <a:avLst/>
          </a:prstGeom>
          <a:solidFill>
            <a:srgbClr val="6BC200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>
            <a:off x="9010650" y="4818063"/>
            <a:ext cx="133350" cy="698500"/>
          </a:xfrm>
          <a:prstGeom prst="rect">
            <a:avLst/>
          </a:prstGeom>
          <a:solidFill>
            <a:srgbClr val="0090C5"/>
          </a:solidFill>
          <a:ln>
            <a:noFill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22225">
            <a:solidFill>
              <a:srgbClr val="778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0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0"/>
            <a:ext cx="9144000" cy="2492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-3492"/>
            <a:ext cx="9009888" cy="2316479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010650" cy="2312988"/>
          </a:xfrm>
          <a:noFill/>
        </p:spPr>
        <p:txBody>
          <a:bodyPr lIns="0" tIns="2052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Insert picture here</a:t>
            </a:r>
            <a:endParaRPr lang="en-GB" noProof="0" dirty="0"/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9008268" y="4125913"/>
            <a:ext cx="135731" cy="700087"/>
          </a:xfrm>
          <a:prstGeom prst="rect">
            <a:avLst/>
          </a:prstGeom>
          <a:solidFill>
            <a:srgbClr val="6BC200"/>
          </a:solidFill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>
            <a:off x="9008268" y="4818063"/>
            <a:ext cx="135731" cy="698500"/>
          </a:xfrm>
          <a:prstGeom prst="rect">
            <a:avLst/>
          </a:prstGeom>
          <a:solidFill>
            <a:srgbClr val="0090C5"/>
          </a:solidFill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68313" y="3052800"/>
            <a:ext cx="1712912" cy="984885"/>
          </a:xfrm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Agenda/ Content</a:t>
            </a:r>
            <a:endParaRPr lang="en-GB" noProof="0" dirty="0"/>
          </a:p>
        </p:txBody>
      </p:sp>
      <p:cxnSp>
        <p:nvCxnSpPr>
          <p:cNvPr id="18" name="Gerade Verbindung 17"/>
          <p:cNvCxnSpPr/>
          <p:nvPr userDrawn="1"/>
        </p:nvCxnSpPr>
        <p:spPr bwMode="gray">
          <a:xfrm>
            <a:off x="2279651" y="3052800"/>
            <a:ext cx="0" cy="2182775"/>
          </a:xfrm>
          <a:prstGeom prst="line">
            <a:avLst/>
          </a:prstGeom>
          <a:ln w="22225">
            <a:solidFill>
              <a:srgbClr val="778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14600" y="3052763"/>
            <a:ext cx="6159500" cy="1454244"/>
          </a:xfrm>
        </p:spPr>
        <p:txBody>
          <a:bodyPr>
            <a:spAutoFit/>
          </a:bodyPr>
          <a:lstStyle>
            <a:lvl1pPr marL="266700" indent="-266700">
              <a:buClr>
                <a:schemeClr val="tx1"/>
              </a:buClr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266700" indent="-266700">
              <a:buClr>
                <a:schemeClr val="tx1"/>
              </a:buClr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Topic 1</a:t>
            </a:r>
          </a:p>
          <a:p>
            <a:pPr lvl="1"/>
            <a:r>
              <a:rPr lang="en-GB" noProof="0" dirty="0" smtClean="0"/>
              <a:t>Topic 2</a:t>
            </a:r>
          </a:p>
          <a:p>
            <a:pPr lvl="1"/>
            <a:r>
              <a:rPr lang="en-GB" noProof="0" dirty="0" smtClean="0"/>
              <a:t>Topic 3</a:t>
            </a:r>
          </a:p>
          <a:p>
            <a:pPr lvl="1"/>
            <a:r>
              <a:rPr lang="en-GB" noProof="0" dirty="0" smtClean="0"/>
              <a:t>Topic 4</a:t>
            </a:r>
          </a:p>
        </p:txBody>
      </p:sp>
      <p:pic>
        <p:nvPicPr>
          <p:cNvPr id="16" name="Picture 35" descr="BBS_Logo_Blk_10091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/>
          <a:stretch>
            <a:fillRect/>
          </a:stretch>
        </p:blipFill>
        <p:spPr bwMode="auto">
          <a:xfrm>
            <a:off x="6911975" y="6459538"/>
            <a:ext cx="176371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liennummernplatzhalter 13"/>
          <p:cNvSpPr txBox="1">
            <a:spLocks/>
          </p:cNvSpPr>
          <p:nvPr userDrawn="1"/>
        </p:nvSpPr>
        <p:spPr bwMode="gray">
          <a:xfrm>
            <a:off x="609599" y="6440487"/>
            <a:ext cx="474454" cy="365125"/>
          </a:xfrm>
          <a:prstGeom prst="rect">
            <a:avLst/>
          </a:prstGeom>
        </p:spPr>
        <p:txBody>
          <a:bodyPr vert="horz" wrap="none" lIns="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Page </a:t>
            </a:r>
            <a:fld id="{2993455C-D467-4BDE-AB14-6FB70422A6A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3341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defRPr/>
            </a:lvl4pPr>
          </a:lstStyle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8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457199" y="6440487"/>
            <a:ext cx="474454" cy="365125"/>
          </a:xfrm>
        </p:spPr>
        <p:txBody>
          <a:bodyPr/>
          <a:lstStyle/>
          <a:p>
            <a:r>
              <a:rPr lang="de-DE" dirty="0"/>
              <a:t>P</a:t>
            </a:r>
            <a:r>
              <a:rPr lang="de-DE" dirty="0" smtClean="0"/>
              <a:t>age </a:t>
            </a:r>
            <a:fld id="{2993455C-D467-4BDE-AB14-6FB70422A6A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98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Conclusio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468313" y="1628774"/>
            <a:ext cx="8207374" cy="3606801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  <p:sp>
        <p:nvSpPr>
          <p:cNvPr id="7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457199" y="6440487"/>
            <a:ext cx="474454" cy="365125"/>
          </a:xfrm>
        </p:spPr>
        <p:txBody>
          <a:bodyPr/>
          <a:lstStyle/>
          <a:p>
            <a:r>
              <a:rPr lang="de-DE" dirty="0"/>
              <a:t>P</a:t>
            </a:r>
            <a:r>
              <a:rPr lang="de-DE" dirty="0" smtClean="0"/>
              <a:t>age </a:t>
            </a:r>
            <a:fld id="{2993455C-D467-4BDE-AB14-6FB70422A6A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83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468312" y="1628774"/>
            <a:ext cx="4016375" cy="453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4659312" y="1628774"/>
            <a:ext cx="4016375" cy="453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10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457199" y="6440487"/>
            <a:ext cx="474454" cy="365125"/>
          </a:xfrm>
        </p:spPr>
        <p:txBody>
          <a:bodyPr/>
          <a:lstStyle/>
          <a:p>
            <a:r>
              <a:rPr lang="de-DE" dirty="0"/>
              <a:t>P</a:t>
            </a:r>
            <a:r>
              <a:rPr lang="de-DE" dirty="0" smtClean="0"/>
              <a:t>age </a:t>
            </a:r>
            <a:fld id="{2993455C-D467-4BDE-AB14-6FB70422A6A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795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8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457199" y="6440487"/>
            <a:ext cx="474454" cy="365125"/>
          </a:xfrm>
        </p:spPr>
        <p:txBody>
          <a:bodyPr/>
          <a:lstStyle/>
          <a:p>
            <a:r>
              <a:rPr lang="de-DE" dirty="0"/>
              <a:t>P</a:t>
            </a:r>
            <a:r>
              <a:rPr lang="de-DE" dirty="0" smtClean="0"/>
              <a:t>age </a:t>
            </a:r>
            <a:fld id="{2993455C-D467-4BDE-AB14-6FB70422A6A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865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rammplatzhalter 9"/>
          <p:cNvSpPr>
            <a:spLocks noGrp="1"/>
          </p:cNvSpPr>
          <p:nvPr>
            <p:ph type="chart" sz="quarter" idx="13" hasCustomPrompt="1"/>
          </p:nvPr>
        </p:nvSpPr>
        <p:spPr bwMode="gray">
          <a:xfrm>
            <a:off x="457200" y="2462213"/>
            <a:ext cx="8218488" cy="3703637"/>
          </a:xfrm>
          <a:blipFill>
            <a:blip r:embed="rId2" cstate="print"/>
            <a:stretch>
              <a:fillRect/>
            </a:stretch>
          </a:blipFill>
        </p:spPr>
        <p:txBody>
          <a:bodyPr tIns="79200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Insert diagram here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8313" y="1628775"/>
            <a:ext cx="8207375" cy="360363"/>
          </a:xfrm>
          <a:solidFill>
            <a:schemeClr val="tx2"/>
          </a:solidFill>
          <a:ln>
            <a:noFill/>
          </a:ln>
        </p:spPr>
        <p:txBody>
          <a:bodyPr lIns="90000" anchor="ctr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Add a heading here</a:t>
            </a:r>
            <a:endParaRPr lang="en-GB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68313" y="2015323"/>
            <a:ext cx="8207375" cy="365919"/>
          </a:xfrm>
        </p:spPr>
        <p:txBody>
          <a:bodyPr lIns="90000"/>
          <a:lstStyle>
            <a:lvl1pPr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Add a </a:t>
            </a:r>
            <a:r>
              <a:rPr lang="en-GB" noProof="0" dirty="0" err="1" smtClean="0"/>
              <a:t>subheadline</a:t>
            </a:r>
            <a:r>
              <a:rPr lang="en-GB" noProof="0" dirty="0" smtClean="0"/>
              <a:t> here</a:t>
            </a:r>
            <a:endParaRPr lang="en-GB" noProof="0" dirty="0"/>
          </a:p>
        </p:txBody>
      </p:sp>
      <p:sp>
        <p:nvSpPr>
          <p:cNvPr id="13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457199" y="6440487"/>
            <a:ext cx="474454" cy="365125"/>
          </a:xfrm>
        </p:spPr>
        <p:txBody>
          <a:bodyPr/>
          <a:lstStyle/>
          <a:p>
            <a:r>
              <a:rPr lang="de-DE" dirty="0"/>
              <a:t>P</a:t>
            </a:r>
            <a:r>
              <a:rPr lang="de-DE" dirty="0" smtClean="0"/>
              <a:t>age </a:t>
            </a:r>
            <a:fld id="{2993455C-D467-4BDE-AB14-6FB70422A6A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8445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gray">
          <a:xfrm>
            <a:off x="0" y="1384300"/>
            <a:ext cx="9002713" cy="1389600"/>
          </a:xfrm>
          <a:prstGeom prst="rect">
            <a:avLst/>
          </a:prstGeom>
          <a:solidFill>
            <a:srgbClr val="C9CFE1"/>
          </a:solidFill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2819400" y="1384300"/>
            <a:ext cx="4705350" cy="1389600"/>
          </a:xfrm>
          <a:blipFill>
            <a:blip r:embed="rId2" cstate="print"/>
            <a:stretch>
              <a:fillRect/>
            </a:stretch>
          </a:blipFill>
        </p:spPr>
        <p:txBody>
          <a:bodyPr tIns="108000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Insert picture here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0" y="2821525"/>
            <a:ext cx="7524750" cy="360000"/>
          </a:xfrm>
          <a:solidFill>
            <a:schemeClr val="tx2"/>
          </a:solidFill>
        </p:spPr>
        <p:txBody>
          <a:bodyPr lIns="468000" anchor="ctr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You can place a caption here</a:t>
            </a:r>
            <a:endParaRPr lang="en-GB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3667126"/>
            <a:ext cx="8207375" cy="2498724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68313" y="1384300"/>
            <a:ext cx="2260800" cy="1389600"/>
          </a:xfrm>
          <a:blipFill>
            <a:blip r:embed="rId3" cstate="print"/>
            <a:stretch>
              <a:fillRect/>
            </a:stretch>
          </a:blipFill>
        </p:spPr>
        <p:txBody>
          <a:bodyPr tIns="108000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Insert picture here</a:t>
            </a:r>
            <a:endParaRPr lang="en-GB" noProof="0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4"/>
          </p:nvPr>
        </p:nvSpPr>
        <p:spPr bwMode="gray">
          <a:xfrm>
            <a:off x="457199" y="6440487"/>
            <a:ext cx="474454" cy="365125"/>
          </a:xfrm>
          <a:prstGeom prst="rect">
            <a:avLst/>
          </a:prstGeom>
        </p:spPr>
        <p:txBody>
          <a:bodyPr vert="horz" wrap="none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page </a:t>
            </a:r>
            <a:fld id="{2993455C-D467-4BDE-AB14-6FB70422A6A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310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:\Bayer\11-0209 Bayer Master\110308\Bilder\bayer_hg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Bayer_Cross_RGB_100917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26363" y="250825"/>
            <a:ext cx="9493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57199" y="291600"/>
            <a:ext cx="7067551" cy="9493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8313" y="1628774"/>
            <a:ext cx="8207374" cy="4537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pic>
        <p:nvPicPr>
          <p:cNvPr id="13" name="Picture 35" descr="BBS_Logo_Blk_100917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/>
          <a:stretch>
            <a:fillRect/>
          </a:stretch>
        </p:blipFill>
        <p:spPr bwMode="auto">
          <a:xfrm>
            <a:off x="6911975" y="6459538"/>
            <a:ext cx="176371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liennummernplatzhalter 4"/>
          <p:cNvSpPr>
            <a:spLocks noGrp="1"/>
          </p:cNvSpPr>
          <p:nvPr>
            <p:ph type="sldNum" sz="quarter" idx="4"/>
          </p:nvPr>
        </p:nvSpPr>
        <p:spPr bwMode="gray">
          <a:xfrm>
            <a:off x="457199" y="6440487"/>
            <a:ext cx="474454" cy="365125"/>
          </a:xfrm>
          <a:prstGeom prst="rect">
            <a:avLst/>
          </a:prstGeom>
        </p:spPr>
        <p:txBody>
          <a:bodyPr vert="horz" wrap="none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Page </a:t>
            </a:r>
            <a:fld id="{2993455C-D467-4BDE-AB14-6FB70422A6A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56844" y="6440487"/>
            <a:ext cx="2895600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• Launch Readiness Platform - November, 2011</a:t>
            </a:r>
            <a:endParaRPr lang="de-DE" dirty="0"/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gray">
          <a:xfrm>
            <a:off x="9008268" y="4125913"/>
            <a:ext cx="135731" cy="700087"/>
          </a:xfrm>
          <a:prstGeom prst="rect">
            <a:avLst/>
          </a:prstGeom>
          <a:solidFill>
            <a:srgbClr val="6BC200"/>
          </a:solidFill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 userDrawn="1"/>
        </p:nvSpPr>
        <p:spPr bwMode="gray">
          <a:xfrm>
            <a:off x="9008268" y="4818063"/>
            <a:ext cx="135731" cy="698500"/>
          </a:xfrm>
          <a:prstGeom prst="rect">
            <a:avLst/>
          </a:prstGeom>
          <a:solidFill>
            <a:srgbClr val="0090C5"/>
          </a:solidFill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63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8" r:id="rId3"/>
    <p:sldLayoutId id="2147483650" r:id="rId4"/>
    <p:sldLayoutId id="2147483656" r:id="rId5"/>
    <p:sldLayoutId id="2147483652" r:id="rId6"/>
    <p:sldLayoutId id="2147483654" r:id="rId7"/>
    <p:sldLayoutId id="2147483655" r:id="rId8"/>
    <p:sldLayoutId id="2147483660" r:id="rId9"/>
    <p:sldLayoutId id="2147483659" r:id="rId10"/>
    <p:sldLayoutId id="2147483661" r:id="rId11"/>
    <p:sldLayoutId id="2147483662" r:id="rId12"/>
    <p:sldLayoutId id="2147483663" r:id="rId13"/>
    <p:sldLayoutId id="2147483664" r:id="rId1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" b="102"/>
          <a:stretch>
            <a:fillRect/>
          </a:stretch>
        </p:blipFill>
        <p:spPr bwMode="gray"/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 bwMode="gray">
          <a:xfrm>
            <a:off x="3384550" y="4321537"/>
            <a:ext cx="5287137" cy="886397"/>
          </a:xfrm>
        </p:spPr>
        <p:txBody>
          <a:bodyPr/>
          <a:lstStyle/>
          <a:p>
            <a:r>
              <a:rPr lang="en-GB" dirty="0" smtClean="0"/>
              <a:t>Doc 41 </a:t>
            </a:r>
            <a:r>
              <a:rPr lang="en-GB" dirty="0" err="1" smtClean="0"/>
              <a:t>WebUI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Authorization Concept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Architecture(AKIS approved)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IBM Tivoli Access Manager (</a:t>
            </a:r>
            <a:r>
              <a:rPr lang="en-US" dirty="0" err="1" smtClean="0"/>
              <a:t>WebSeal</a:t>
            </a:r>
            <a:r>
              <a:rPr lang="en-US" dirty="0" smtClean="0"/>
              <a:t>)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User authentication (login)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Authorization against role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IANUS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Public pages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No connection to Intranet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Intrusion tests by Cap Gemini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93455C-D467-4BDE-AB14-6FB70422A6A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45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/>
          <p:cNvSpPr/>
          <p:nvPr/>
        </p:nvSpPr>
        <p:spPr bwMode="auto">
          <a:xfrm>
            <a:off x="253448" y="2229676"/>
            <a:ext cx="7837003" cy="9508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6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 bwMode="auto">
          <a:xfrm>
            <a:off x="266702" y="2732850"/>
            <a:ext cx="7823750" cy="3628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Access</a:t>
            </a:r>
            <a:endParaRPr lang="en-US" dirty="0"/>
          </a:p>
        </p:txBody>
      </p:sp>
      <p:cxnSp>
        <p:nvCxnSpPr>
          <p:cNvPr id="31" name="Gerade Verbindung 30"/>
          <p:cNvCxnSpPr/>
          <p:nvPr/>
        </p:nvCxnSpPr>
        <p:spPr>
          <a:xfrm flipV="1">
            <a:off x="266702" y="2229675"/>
            <a:ext cx="8730527" cy="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00" y="2260665"/>
            <a:ext cx="427384" cy="2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41" y="2287096"/>
            <a:ext cx="343048" cy="2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Gerade Verbindung mit Pfeil 49"/>
          <p:cNvCxnSpPr>
            <a:stCxn id="2060" idx="3"/>
            <a:endCxn id="2061" idx="1"/>
          </p:cNvCxnSpPr>
          <p:nvPr/>
        </p:nvCxnSpPr>
        <p:spPr>
          <a:xfrm>
            <a:off x="3285884" y="2402760"/>
            <a:ext cx="1480257" cy="982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Gewinkelte Verbindung 2066"/>
          <p:cNvCxnSpPr>
            <a:stCxn id="2065" idx="1"/>
            <a:endCxn id="2060" idx="0"/>
          </p:cNvCxnSpPr>
          <p:nvPr/>
        </p:nvCxnSpPr>
        <p:spPr>
          <a:xfrm rot="10800000" flipV="1">
            <a:off x="3072192" y="1725151"/>
            <a:ext cx="1767782" cy="535513"/>
          </a:xfrm>
          <a:prstGeom prst="bentConnector2">
            <a:avLst/>
          </a:prstGeom>
          <a:ln w="254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132274" y="2505132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IBM WebSeal Internet Security  Proxy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4282097" y="2504276"/>
            <a:ext cx="1895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BBS Environment for  Public  Pages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8090451" y="169940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8226701" y="227004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DMZ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8032215" y="43944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Intranet</a:t>
            </a:r>
          </a:p>
        </p:txBody>
      </p:sp>
      <p:sp>
        <p:nvSpPr>
          <p:cNvPr id="2065" name="Textfeld 2064"/>
          <p:cNvSpPr txBox="1"/>
          <p:nvPr/>
        </p:nvSpPr>
        <p:spPr>
          <a:xfrm>
            <a:off x="4839974" y="149431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External User</a:t>
            </a:r>
            <a:br>
              <a:rPr lang="en-US" sz="1400" dirty="0" smtClean="0"/>
            </a:br>
            <a:r>
              <a:rPr lang="en-US" sz="1000" dirty="0" smtClean="0"/>
              <a:t>Internet Access</a:t>
            </a: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73" y="1444571"/>
            <a:ext cx="552826" cy="56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91" y="2971753"/>
            <a:ext cx="708118" cy="71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6" name="Gerade Verbindung 105"/>
          <p:cNvCxnSpPr>
            <a:stCxn id="1027" idx="0"/>
            <a:endCxn id="1027" idx="0"/>
          </p:cNvCxnSpPr>
          <p:nvPr/>
        </p:nvCxnSpPr>
        <p:spPr>
          <a:xfrm>
            <a:off x="8548250" y="2971753"/>
            <a:ext cx="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>
            <a:stCxn id="1027" idx="0"/>
            <a:endCxn id="1027" idx="0"/>
          </p:cNvCxnSpPr>
          <p:nvPr/>
        </p:nvCxnSpPr>
        <p:spPr>
          <a:xfrm>
            <a:off x="8548250" y="2971753"/>
            <a:ext cx="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/>
          <p:cNvSpPr txBox="1"/>
          <p:nvPr/>
        </p:nvSpPr>
        <p:spPr>
          <a:xfrm>
            <a:off x="8073860" y="3771435"/>
            <a:ext cx="9749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Business Admins</a:t>
            </a:r>
          </a:p>
        </p:txBody>
      </p:sp>
      <p:cxnSp>
        <p:nvCxnSpPr>
          <p:cNvPr id="70" name="Gerade Verbindung 69"/>
          <p:cNvCxnSpPr/>
          <p:nvPr/>
        </p:nvCxnSpPr>
        <p:spPr>
          <a:xfrm flipV="1">
            <a:off x="257174" y="2714208"/>
            <a:ext cx="8730527" cy="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336" y="5287503"/>
            <a:ext cx="708118" cy="71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feld 71"/>
          <p:cNvSpPr txBox="1"/>
          <p:nvPr/>
        </p:nvSpPr>
        <p:spPr>
          <a:xfrm>
            <a:off x="8072209" y="5982891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Technical Admins</a:t>
            </a:r>
          </a:p>
        </p:txBody>
      </p:sp>
      <p:cxnSp>
        <p:nvCxnSpPr>
          <p:cNvPr id="80" name="Gewinkelte Verbindung 79"/>
          <p:cNvCxnSpPr/>
          <p:nvPr/>
        </p:nvCxnSpPr>
        <p:spPr>
          <a:xfrm>
            <a:off x="6662699" y="1699403"/>
            <a:ext cx="1898635" cy="1259142"/>
          </a:xfrm>
          <a:prstGeom prst="bentConnector2">
            <a:avLst/>
          </a:prstGeom>
          <a:ln w="25400">
            <a:solidFill>
              <a:schemeClr val="accent5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6871252" y="1437491"/>
            <a:ext cx="10775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Requests by E-Mail</a:t>
            </a:r>
          </a:p>
        </p:txBody>
      </p:sp>
      <p:sp>
        <p:nvSpPr>
          <p:cNvPr id="82" name="Rechteck 81"/>
          <p:cNvSpPr/>
          <p:nvPr/>
        </p:nvSpPr>
        <p:spPr bwMode="auto">
          <a:xfrm>
            <a:off x="1419226" y="2980778"/>
            <a:ext cx="5876924" cy="328667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 smtClean="0"/>
              <a:t>Doc41 </a:t>
            </a:r>
            <a:r>
              <a:rPr lang="en-US" sz="1400" dirty="0" err="1" smtClean="0"/>
              <a:t>WebUI</a:t>
            </a:r>
            <a:endParaRPr lang="en-US" sz="1400" dirty="0"/>
          </a:p>
        </p:txBody>
      </p:sp>
      <p:sp>
        <p:nvSpPr>
          <p:cNvPr id="84" name="Rechteck 83"/>
          <p:cNvSpPr/>
          <p:nvPr/>
        </p:nvSpPr>
        <p:spPr bwMode="auto">
          <a:xfrm>
            <a:off x="5947949" y="3105417"/>
            <a:ext cx="1058075" cy="451094"/>
          </a:xfrm>
          <a:prstGeom prst="rect">
            <a:avLst/>
          </a:prstGeom>
          <a:solidFill>
            <a:srgbClr val="A7AFC8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User-</a:t>
            </a:r>
          </a:p>
          <a:p>
            <a:pPr algn="ctr"/>
            <a:r>
              <a:rPr lang="en-US" sz="1400" dirty="0" smtClean="0"/>
              <a:t>Management</a:t>
            </a:r>
          </a:p>
        </p:txBody>
      </p:sp>
      <p:cxnSp>
        <p:nvCxnSpPr>
          <p:cNvPr id="85" name="Gewinkelte Verbindung 84"/>
          <p:cNvCxnSpPr>
            <a:stCxn id="1027" idx="1"/>
            <a:endCxn id="84" idx="3"/>
          </p:cNvCxnSpPr>
          <p:nvPr/>
        </p:nvCxnSpPr>
        <p:spPr>
          <a:xfrm rot="10800000" flipV="1">
            <a:off x="7006025" y="3330962"/>
            <a:ext cx="1188167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 bwMode="auto">
          <a:xfrm>
            <a:off x="5695951" y="5382205"/>
            <a:ext cx="1172898" cy="529012"/>
          </a:xfrm>
          <a:prstGeom prst="rect">
            <a:avLst/>
          </a:prstGeom>
          <a:solidFill>
            <a:srgbClr val="A7AFC8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Maintenance-</a:t>
            </a:r>
          </a:p>
          <a:p>
            <a:pPr algn="ctr"/>
            <a:r>
              <a:rPr lang="en-US" sz="1400" dirty="0" smtClean="0"/>
              <a:t>Pages</a:t>
            </a:r>
          </a:p>
        </p:txBody>
      </p:sp>
      <p:cxnSp>
        <p:nvCxnSpPr>
          <p:cNvPr id="88" name="Gewinkelte Verbindung 87"/>
          <p:cNvCxnSpPr>
            <a:stCxn id="71" idx="1"/>
            <a:endCxn id="86" idx="3"/>
          </p:cNvCxnSpPr>
          <p:nvPr/>
        </p:nvCxnSpPr>
        <p:spPr>
          <a:xfrm rot="10800000">
            <a:off x="6868850" y="5646712"/>
            <a:ext cx="122948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 bwMode="auto">
          <a:xfrm>
            <a:off x="2519366" y="5464299"/>
            <a:ext cx="1581149" cy="608298"/>
          </a:xfrm>
          <a:prstGeom prst="rect">
            <a:avLst/>
          </a:prstGeom>
          <a:solidFill>
            <a:srgbClr val="A7AFC8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</p:txBody>
      </p:sp>
      <p:sp>
        <p:nvSpPr>
          <p:cNvPr id="102" name="Rechteck 101"/>
          <p:cNvSpPr/>
          <p:nvPr/>
        </p:nvSpPr>
        <p:spPr bwMode="auto">
          <a:xfrm>
            <a:off x="2443164" y="5342562"/>
            <a:ext cx="1581149" cy="608298"/>
          </a:xfrm>
          <a:prstGeom prst="rect">
            <a:avLst/>
          </a:prstGeom>
          <a:solidFill>
            <a:srgbClr val="A7AFC8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</p:txBody>
      </p:sp>
      <p:sp>
        <p:nvSpPr>
          <p:cNvPr id="103" name="Rechteck 102"/>
          <p:cNvSpPr/>
          <p:nvPr/>
        </p:nvSpPr>
        <p:spPr bwMode="auto">
          <a:xfrm>
            <a:off x="2281619" y="5190673"/>
            <a:ext cx="1581149" cy="608298"/>
          </a:xfrm>
          <a:prstGeom prst="rect">
            <a:avLst/>
          </a:prstGeom>
          <a:solidFill>
            <a:srgbClr val="A7AFC8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Upload / Download</a:t>
            </a:r>
          </a:p>
          <a:p>
            <a:pPr algn="ctr"/>
            <a:r>
              <a:rPr lang="en-US" sz="1400" dirty="0" smtClean="0"/>
              <a:t>Pages</a:t>
            </a:r>
            <a:endParaRPr lang="en-US" sz="1400" dirty="0"/>
          </a:p>
        </p:txBody>
      </p:sp>
      <p:sp>
        <p:nvSpPr>
          <p:cNvPr id="105" name="Rechteck 104"/>
          <p:cNvSpPr/>
          <p:nvPr/>
        </p:nvSpPr>
        <p:spPr bwMode="auto">
          <a:xfrm>
            <a:off x="2708983" y="3217802"/>
            <a:ext cx="726420" cy="226321"/>
          </a:xfrm>
          <a:prstGeom prst="rect">
            <a:avLst/>
          </a:prstGeom>
          <a:solidFill>
            <a:srgbClr val="A7AFC8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Account</a:t>
            </a:r>
            <a:endParaRPr lang="en-US" sz="1400" dirty="0"/>
          </a:p>
        </p:txBody>
      </p:sp>
      <p:sp>
        <p:nvSpPr>
          <p:cNvPr id="107" name="Rechteck 106"/>
          <p:cNvSpPr/>
          <p:nvPr/>
        </p:nvSpPr>
        <p:spPr bwMode="auto">
          <a:xfrm>
            <a:off x="3939419" y="3466678"/>
            <a:ext cx="745048" cy="253733"/>
          </a:xfrm>
          <a:prstGeom prst="rect">
            <a:avLst/>
          </a:prstGeom>
          <a:solidFill>
            <a:srgbClr val="A7AFC8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Role</a:t>
            </a:r>
          </a:p>
        </p:txBody>
      </p:sp>
      <p:sp>
        <p:nvSpPr>
          <p:cNvPr id="109" name="Rechteck 108"/>
          <p:cNvSpPr/>
          <p:nvPr/>
        </p:nvSpPr>
        <p:spPr bwMode="auto">
          <a:xfrm>
            <a:off x="3939419" y="3847126"/>
            <a:ext cx="745047" cy="465123"/>
          </a:xfrm>
          <a:prstGeom prst="rect">
            <a:avLst/>
          </a:prstGeom>
          <a:solidFill>
            <a:srgbClr val="A7AFC8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Partner</a:t>
            </a:r>
          </a:p>
          <a:p>
            <a:pPr algn="ctr"/>
            <a:r>
              <a:rPr lang="en-US" sz="1400" dirty="0" smtClean="0"/>
              <a:t>Number</a:t>
            </a:r>
            <a:endParaRPr lang="en-US" sz="1400" dirty="0"/>
          </a:p>
        </p:txBody>
      </p:sp>
      <p:sp>
        <p:nvSpPr>
          <p:cNvPr id="111" name="Rechteck 110"/>
          <p:cNvSpPr/>
          <p:nvPr/>
        </p:nvSpPr>
        <p:spPr bwMode="auto">
          <a:xfrm>
            <a:off x="3939419" y="4440187"/>
            <a:ext cx="745048" cy="213758"/>
          </a:xfrm>
          <a:prstGeom prst="rect">
            <a:avLst/>
          </a:prstGeom>
          <a:solidFill>
            <a:srgbClr val="A7AFC8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Plant</a:t>
            </a:r>
            <a:endParaRPr lang="en-US" sz="1400" dirty="0"/>
          </a:p>
        </p:txBody>
      </p:sp>
      <p:sp>
        <p:nvSpPr>
          <p:cNvPr id="112" name="Rechteck 111"/>
          <p:cNvSpPr/>
          <p:nvPr/>
        </p:nvSpPr>
        <p:spPr bwMode="auto">
          <a:xfrm>
            <a:off x="3939419" y="4792627"/>
            <a:ext cx="745047" cy="213758"/>
          </a:xfrm>
          <a:prstGeom prst="rect">
            <a:avLst/>
          </a:prstGeom>
          <a:solidFill>
            <a:srgbClr val="A7AFC8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Country</a:t>
            </a:r>
            <a:endParaRPr lang="en-US" sz="1400" dirty="0"/>
          </a:p>
        </p:txBody>
      </p:sp>
      <p:sp>
        <p:nvSpPr>
          <p:cNvPr id="113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457199" y="6440487"/>
            <a:ext cx="474454" cy="365125"/>
          </a:xfrm>
        </p:spPr>
        <p:txBody>
          <a:bodyPr/>
          <a:lstStyle/>
          <a:p>
            <a:r>
              <a:rPr lang="de-DE" dirty="0" smtClean="0"/>
              <a:t>Page </a:t>
            </a:r>
            <a:fld id="{2993455C-D467-4BDE-AB14-6FB70422A6A8}" type="slidenum">
              <a:rPr lang="de-DE" smtClean="0"/>
              <a:pPr/>
              <a:t>2</a:t>
            </a:fld>
            <a:endParaRPr lang="de-DE" dirty="0"/>
          </a:p>
        </p:txBody>
      </p:sp>
      <p:cxnSp>
        <p:nvCxnSpPr>
          <p:cNvPr id="119" name="Gewinkelte Verbindung 118"/>
          <p:cNvCxnSpPr>
            <a:stCxn id="2060" idx="2"/>
            <a:endCxn id="105" idx="0"/>
          </p:cNvCxnSpPr>
          <p:nvPr/>
        </p:nvCxnSpPr>
        <p:spPr>
          <a:xfrm rot="16200000" flipH="1">
            <a:off x="2735718" y="2881327"/>
            <a:ext cx="67294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winkelte Verbindung 120"/>
          <p:cNvCxnSpPr>
            <a:stCxn id="105" idx="2"/>
            <a:endCxn id="103" idx="0"/>
          </p:cNvCxnSpPr>
          <p:nvPr/>
        </p:nvCxnSpPr>
        <p:spPr>
          <a:xfrm rot="16200000" flipH="1">
            <a:off x="2198918" y="4317397"/>
            <a:ext cx="174655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winkelte Verbindung 130"/>
          <p:cNvCxnSpPr>
            <a:stCxn id="105" idx="3"/>
            <a:endCxn id="107" idx="1"/>
          </p:cNvCxnSpPr>
          <p:nvPr/>
        </p:nvCxnSpPr>
        <p:spPr>
          <a:xfrm>
            <a:off x="3435403" y="3330963"/>
            <a:ext cx="504016" cy="262582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winkelte Verbindung 130"/>
          <p:cNvCxnSpPr>
            <a:stCxn id="105" idx="3"/>
            <a:endCxn id="109" idx="1"/>
          </p:cNvCxnSpPr>
          <p:nvPr/>
        </p:nvCxnSpPr>
        <p:spPr>
          <a:xfrm>
            <a:off x="3435403" y="3330963"/>
            <a:ext cx="504016" cy="748725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winkelte Verbindung 130"/>
          <p:cNvCxnSpPr>
            <a:stCxn id="105" idx="3"/>
            <a:endCxn id="111" idx="1"/>
          </p:cNvCxnSpPr>
          <p:nvPr/>
        </p:nvCxnSpPr>
        <p:spPr>
          <a:xfrm>
            <a:off x="3435403" y="3330963"/>
            <a:ext cx="504016" cy="1216103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winkelte Verbindung 130"/>
          <p:cNvCxnSpPr>
            <a:stCxn id="105" idx="3"/>
            <a:endCxn id="112" idx="1"/>
          </p:cNvCxnSpPr>
          <p:nvPr/>
        </p:nvCxnSpPr>
        <p:spPr>
          <a:xfrm>
            <a:off x="3435403" y="3330963"/>
            <a:ext cx="504016" cy="1568543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winkelte Verbindung 143"/>
          <p:cNvCxnSpPr>
            <a:stCxn id="84" idx="1"/>
            <a:endCxn id="105" idx="3"/>
          </p:cNvCxnSpPr>
          <p:nvPr/>
        </p:nvCxnSpPr>
        <p:spPr>
          <a:xfrm rot="10800000">
            <a:off x="3435403" y="3330964"/>
            <a:ext cx="251254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 bwMode="auto">
          <a:xfrm>
            <a:off x="457198" y="3444123"/>
            <a:ext cx="564911" cy="1746550"/>
          </a:xfrm>
          <a:prstGeom prst="rect">
            <a:avLst/>
          </a:prstGeom>
          <a:solidFill>
            <a:srgbClr val="A7AFC8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P2R</a:t>
            </a:r>
            <a:endParaRPr lang="en-US" sz="1400" dirty="0"/>
          </a:p>
        </p:txBody>
      </p:sp>
      <p:cxnSp>
        <p:nvCxnSpPr>
          <p:cNvPr id="155" name="Gewinkelte Verbindung 154"/>
          <p:cNvCxnSpPr>
            <a:stCxn id="103" idx="1"/>
            <a:endCxn id="154" idx="2"/>
          </p:cNvCxnSpPr>
          <p:nvPr/>
        </p:nvCxnSpPr>
        <p:spPr>
          <a:xfrm rot="10800000">
            <a:off x="739655" y="5190674"/>
            <a:ext cx="1541965" cy="304149"/>
          </a:xfrm>
          <a:prstGeom prst="bentConnector2">
            <a:avLst/>
          </a:prstGeom>
          <a:ln w="25400">
            <a:solidFill>
              <a:schemeClr val="accent5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1582719" y="3827080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validated</a:t>
            </a:r>
          </a:p>
        </p:txBody>
      </p:sp>
      <p:sp>
        <p:nvSpPr>
          <p:cNvPr id="168" name="Rechteck 167"/>
          <p:cNvSpPr/>
          <p:nvPr/>
        </p:nvSpPr>
        <p:spPr bwMode="auto">
          <a:xfrm>
            <a:off x="352425" y="5911217"/>
            <a:ext cx="915578" cy="287118"/>
          </a:xfrm>
          <a:prstGeom prst="rect">
            <a:avLst/>
          </a:prstGeom>
          <a:solidFill>
            <a:srgbClr val="A7AFC8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err="1" smtClean="0"/>
              <a:t>KGSStore</a:t>
            </a:r>
            <a:endParaRPr lang="en-US" sz="1400" dirty="0"/>
          </a:p>
        </p:txBody>
      </p:sp>
      <p:cxnSp>
        <p:nvCxnSpPr>
          <p:cNvPr id="169" name="Gewinkelte Verbindung 168"/>
          <p:cNvCxnSpPr/>
          <p:nvPr/>
        </p:nvCxnSpPr>
        <p:spPr>
          <a:xfrm rot="16200000" flipH="1">
            <a:off x="200932" y="5570768"/>
            <a:ext cx="76018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70"/>
          <p:cNvCxnSpPr>
            <a:endCxn id="154" idx="3"/>
          </p:cNvCxnSpPr>
          <p:nvPr/>
        </p:nvCxnSpPr>
        <p:spPr>
          <a:xfrm rot="10800000">
            <a:off x="1022110" y="4317399"/>
            <a:ext cx="1638149" cy="873275"/>
          </a:xfrm>
          <a:prstGeom prst="bentConnector3">
            <a:avLst>
              <a:gd name="adj1" fmla="val -586"/>
            </a:avLst>
          </a:prstGeom>
          <a:ln w="254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feld 174"/>
          <p:cNvSpPr txBox="1"/>
          <p:nvPr/>
        </p:nvSpPr>
        <p:spPr>
          <a:xfrm>
            <a:off x="1576054" y="4363653"/>
            <a:ext cx="10775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Authorization RFCs</a:t>
            </a:r>
          </a:p>
        </p:txBody>
      </p:sp>
      <p:cxnSp>
        <p:nvCxnSpPr>
          <p:cNvPr id="176" name="Gewinkelte Verbindung 175"/>
          <p:cNvCxnSpPr/>
          <p:nvPr/>
        </p:nvCxnSpPr>
        <p:spPr>
          <a:xfrm rot="10800000" flipV="1">
            <a:off x="1022109" y="4067924"/>
            <a:ext cx="291731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feld 192"/>
          <p:cNvSpPr txBox="1"/>
          <p:nvPr/>
        </p:nvSpPr>
        <p:spPr>
          <a:xfrm>
            <a:off x="866104" y="5235026"/>
            <a:ext cx="9012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Document Data</a:t>
            </a:r>
          </a:p>
        </p:txBody>
      </p:sp>
      <p:sp>
        <p:nvSpPr>
          <p:cNvPr id="5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0861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Restrictions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Role limits the accessible pages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accessible data is restricted by (see next slides):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Partner number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Plant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Country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data restrictions are enforced by RFCs on P2R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93455C-D467-4BDE-AB14-6FB70422A6A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52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Users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Technical Admins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BBS developers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Can access maintenance pages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Business Admins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BHC users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Responsible for user management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First Business Admin is </a:t>
            </a:r>
            <a:r>
              <a:rPr lang="en-US" dirty="0"/>
              <a:t>created by </a:t>
            </a:r>
            <a:r>
              <a:rPr lang="en-US" dirty="0" smtClean="0"/>
              <a:t>BBS on go live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Others are created by </a:t>
            </a:r>
            <a:r>
              <a:rPr lang="en-US" dirty="0"/>
              <a:t>other </a:t>
            </a:r>
            <a:r>
              <a:rPr lang="en-US" dirty="0" smtClean="0"/>
              <a:t>Business Admins</a:t>
            </a:r>
            <a:endParaRPr lang="en-US" dirty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2993455C-D467-4BDE-AB14-6FB70422A6A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3798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Users SD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Carrier (restriction on carrier partner number)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Upload: CMR </a:t>
            </a:r>
            <a:r>
              <a:rPr lang="en-US" dirty="0"/>
              <a:t>(incoming), Air waybill, Bill of </a:t>
            </a:r>
            <a:r>
              <a:rPr lang="en-US" dirty="0" smtClean="0"/>
              <a:t>Lading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Download: </a:t>
            </a:r>
            <a:r>
              <a:rPr lang="en-US" dirty="0"/>
              <a:t>Air waybill, Bill of Lading, Shipper’s declaration, Waybill, FDA certificate, CMR (outgoing)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Customs Broker (no restriction)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Download: Air waybill</a:t>
            </a:r>
            <a:r>
              <a:rPr lang="en-US" dirty="0"/>
              <a:t>, Bill of Lading, Shipper’s declaration, Waybill, </a:t>
            </a:r>
            <a:r>
              <a:rPr lang="en-US"/>
              <a:t>FDA </a:t>
            </a:r>
            <a:r>
              <a:rPr lang="en-US" smtClean="0"/>
              <a:t>certificate</a:t>
            </a:r>
            <a:endParaRPr lang="en-US" dirty="0" smtClean="0"/>
          </a:p>
          <a:p>
            <a:pPr marL="5524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2993455C-D467-4BDE-AB14-6FB70422A6A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879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Users QM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Raw Material/Bulk/Packaging Material Supplier 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/>
              <a:t>Upload: Supplier CoA (restriction on vendor partner, </a:t>
            </a:r>
            <a:r>
              <a:rPr lang="en-US" dirty="0" smtClean="0"/>
              <a:t>plant)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Product Supplier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Upload: Delivery </a:t>
            </a:r>
            <a:r>
              <a:rPr lang="en-US" dirty="0"/>
              <a:t>Certificate (restriction on </a:t>
            </a:r>
            <a:r>
              <a:rPr lang="en-US" dirty="0" smtClean="0"/>
              <a:t>customer partner, plant)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Delivery Certificate </a:t>
            </a:r>
            <a:r>
              <a:rPr lang="en-US" dirty="0" err="1" smtClean="0"/>
              <a:t>ViewerCountry</a:t>
            </a:r>
            <a:endParaRPr lang="en-US" dirty="0" smtClean="0"/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Download: </a:t>
            </a:r>
            <a:r>
              <a:rPr lang="en-US" dirty="0"/>
              <a:t>Delivery Certificate </a:t>
            </a:r>
            <a:r>
              <a:rPr lang="en-US" dirty="0" smtClean="0"/>
              <a:t>(restriction on countries)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Delivery Certificate </a:t>
            </a:r>
            <a:r>
              <a:rPr lang="en-US" dirty="0" err="1" smtClean="0"/>
              <a:t>ViewerCustomer</a:t>
            </a:r>
            <a:endParaRPr lang="en-US" dirty="0" smtClean="0"/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Download: </a:t>
            </a:r>
            <a:r>
              <a:rPr lang="en-US" dirty="0"/>
              <a:t>Delivery Certificate </a:t>
            </a:r>
            <a:r>
              <a:rPr lang="en-US" dirty="0" smtClean="0"/>
              <a:t>(restriction on customer partner)</a:t>
            </a:r>
          </a:p>
          <a:p>
            <a:pPr lvl="1" indent="0">
              <a:buNone/>
            </a:pPr>
            <a:endParaRPr lang="en-US" dirty="0" smtClean="0"/>
          </a:p>
          <a:p>
            <a:pPr marL="5524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2993455C-D467-4BDE-AB14-6FB70422A6A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879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Users PTMS/PT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Layout Supplier (restriction on vendor partner)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Download / Upload: </a:t>
            </a:r>
            <a:r>
              <a:rPr lang="en-US" dirty="0" err="1"/>
              <a:t>HighRes</a:t>
            </a:r>
            <a:r>
              <a:rPr lang="en-US" dirty="0"/>
              <a:t> </a:t>
            </a:r>
            <a:r>
              <a:rPr lang="en-US" dirty="0" smtClean="0"/>
              <a:t>Layout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Download: </a:t>
            </a:r>
            <a:r>
              <a:rPr lang="en-US" dirty="0" err="1"/>
              <a:t>LowRes</a:t>
            </a:r>
            <a:r>
              <a:rPr lang="en-US" dirty="0"/>
              <a:t> Artwork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PM supplier 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Download: </a:t>
            </a:r>
            <a:r>
              <a:rPr lang="en-US" dirty="0"/>
              <a:t>Packing specification, Technical Drawing and </a:t>
            </a:r>
            <a:r>
              <a:rPr lang="en-US" dirty="0" smtClean="0"/>
              <a:t>Technical Drawing</a:t>
            </a:r>
            <a:br>
              <a:rPr lang="en-US" dirty="0" smtClean="0"/>
            </a:br>
            <a:r>
              <a:rPr lang="en-US" dirty="0" smtClean="0"/>
              <a:t>(restriction on vendor partner, vendor PO number, material number)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2993455C-D467-4BDE-AB14-6FB70422A6A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6783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 Process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External User contacts responsible Business Admin (E-Mail, Phone)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Business Admin creates an account for each person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Personal Data (name, contact info)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Role</a:t>
            </a:r>
          </a:p>
          <a:p>
            <a:pPr marL="552450" lvl="1" indent="-285750">
              <a:buFont typeface="Arial" charset="0"/>
              <a:buChar char="•"/>
            </a:pPr>
            <a:r>
              <a:rPr lang="en-US" dirty="0" smtClean="0"/>
              <a:t>If necessary: partner numbers, plants, countries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User changes Password on first login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2993455C-D467-4BDE-AB14-6FB70422A6A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918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Login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Page access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Create User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 User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Delete User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Upload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Download</a:t>
            </a:r>
          </a:p>
          <a:p>
            <a:pPr marL="5524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93455C-D467-4BDE-AB14-6FB70422A6A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56844" y="6440487"/>
            <a:ext cx="2895600" cy="365125"/>
          </a:xfrm>
        </p:spPr>
        <p:txBody>
          <a:bodyPr/>
          <a:lstStyle/>
          <a:p>
            <a:r>
              <a:rPr lang="en-US" dirty="0" smtClean="0"/>
              <a:t>• Doc41WebUI – Oct, 2013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1498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yer Business Services">
  <a:themeElements>
    <a:clrScheme name="Benutzerdefiniert 14">
      <a:dk1>
        <a:srgbClr val="6C7AA3"/>
      </a:dk1>
      <a:lt1>
        <a:srgbClr val="002864"/>
      </a:lt1>
      <a:dk2>
        <a:srgbClr val="FFFFFF"/>
      </a:dk2>
      <a:lt2>
        <a:srgbClr val="818181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A7AFC8"/>
        </a:solidFill>
        <a:ln w="9525" algn="ctr">
          <a:solidFill>
            <a:schemeClr val="bg1"/>
          </a:solidFill>
          <a:miter lim="800000"/>
          <a:headEnd/>
          <a:tailE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>
          <a:defRPr/>
        </a:defPPr>
      </a:lst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Bayer Business Services">
      <a:dk1>
        <a:srgbClr val="7787B5"/>
      </a:dk1>
      <a:lt1>
        <a:srgbClr val="002864"/>
      </a:lt1>
      <a:dk2>
        <a:srgbClr val="FFFFFF"/>
      </a:dk2>
      <a:lt2>
        <a:srgbClr val="818181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CDateModified xmlns="http://schemas.microsoft.com/sharepoint/v3/fields" xsi:nil="true"/>
    <_DCDateCreated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F1377568C584498A9C4211E7AB1931" ma:contentTypeVersion="5" ma:contentTypeDescription="Create a new document." ma:contentTypeScope="" ma:versionID="b5fb542757d6d638890061960a17d9d8">
  <xsd:schema xmlns:xsd="http://www.w3.org/2001/XMLSchema" xmlns:xs="http://www.w3.org/2001/XMLSchema" xmlns:p="http://schemas.microsoft.com/office/2006/metadata/properties" xmlns:ns3="http://schemas.microsoft.com/sharepoint/v3/fields" targetNamespace="http://schemas.microsoft.com/office/2006/metadata/properties" ma:root="true" ma:fieldsID="db938db4261c4be34df891b055bcd0ee" ns3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3:_DCDateCreated" minOccurs="0"/>
                <xsd:element ref="ns3:_DCDateModifi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Date Created" ma:description="The date on which this resource was created" ma:format="DateTime" ma:internalName="_DCDateCreated">
      <xsd:simpleType>
        <xsd:restriction base="dms:DateTime"/>
      </xsd:simpleType>
    </xsd:element>
    <xsd:element name="_DCDateModified" ma:index="12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C39367-EF01-4523-803B-DB7985FA5B13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sharepoint/v3/field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1E7752F-427F-4F85-8BB3-1677E7EFC4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E5D4B9-C42B-4C4F-8D74-BC55806C66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Bildschirmpräsentation (4:3)</PresentationFormat>
  <Paragraphs>108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Bayer Business Services</vt:lpstr>
      <vt:lpstr>Doc 41 WebUI Authorization Concept </vt:lpstr>
      <vt:lpstr>User Access</vt:lpstr>
      <vt:lpstr>Restrictions</vt:lpstr>
      <vt:lpstr>Internal Users</vt:lpstr>
      <vt:lpstr>External Users SD</vt:lpstr>
      <vt:lpstr>External Users QM</vt:lpstr>
      <vt:lpstr>External Users PTMS/PT</vt:lpstr>
      <vt:lpstr>Create User Process</vt:lpstr>
      <vt:lpstr>Logs</vt:lpstr>
      <vt:lpstr>Security Architecture(AKIS approved)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Bayer</dc:title>
  <dc:creator>.</dc:creator>
  <dc:description>INSCALE GmbH</dc:description>
  <cp:lastModifiedBy>Christian Wegmann</cp:lastModifiedBy>
  <cp:revision>333</cp:revision>
  <cp:lastPrinted>2011-11-23T14:58:02Z</cp:lastPrinted>
  <dcterms:created xsi:type="dcterms:W3CDTF">2011-02-09T09:04:53Z</dcterms:created>
  <dcterms:modified xsi:type="dcterms:W3CDTF">2013-10-24T10:12:43Z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0x010100C4F1377568C584498A9C4211E7AB1931</vt:lpwstr>
  </property>
</Properties>
</file>