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93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9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9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0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9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5588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KẾT THÚC MÔN HỌC 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PYTHON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77335" y="2238104"/>
            <a:ext cx="8596668" cy="914400"/>
          </a:xfrm>
        </p:spPr>
        <p:txBody>
          <a:bodyPr>
            <a:normAutofit/>
          </a:bodyPr>
          <a:lstStyle/>
          <a:p>
            <a:pPr algn="ctr"/>
            <a:r>
              <a:rPr lang="it-IT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</a:t>
            </a:r>
            <a:r>
              <a:rPr lang="it-IT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Critter Caretaker với </a:t>
            </a:r>
            <a:r>
              <a:rPr lang="it-IT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68" y="2522377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1" y="4467498"/>
            <a:ext cx="5956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K225480106043</a:t>
            </a:r>
          </a:p>
        </p:txBody>
      </p:sp>
    </p:spTree>
    <p:extLst>
      <p:ext uri="{BB962C8B-B14F-4D97-AF65-F5344CB8AC3E}">
        <p14:creationId xmlns:p14="http://schemas.microsoft.com/office/powerpoint/2010/main" val="362732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646" y="609599"/>
            <a:ext cx="6627223" cy="18810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+1-4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645" y="3862251"/>
            <a:ext cx="5216435" cy="2351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+2 do: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+1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+1 pass 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4"/>
            <a:ext cx="3192871" cy="333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818"/>
            <a:ext cx="3192871" cy="364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36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313509"/>
            <a:ext cx="5714757" cy="6400800"/>
          </a:xfrm>
        </p:spPr>
        <p:txBody>
          <a:bodyPr>
            <a:noAutofit/>
          </a:bodyPr>
          <a:lstStyle/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bài: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ứng dụng Critter Caretaker (Chapter 8) cho phép tạo, cho ăn, cho ngủ critter qua giao diện.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vào – đầu ra: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vào: Tên critter từ Entry, các nút hành động.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ra: Trạng thái critter (hunger, boredom) hiển thị trên Label.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năng yêu cầu: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Critter với attributes và methods.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Entry tạo critter, Buttons: “Tạo”, “Cho ăn”, “Chơi”, “Ngủ”.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 trạng thái real-time.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 khi chưa tạo critter.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&amp;amp; kết quả mẫu: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“Bob” → Hunger=0, Boredom=0.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“Cho ăn” → Hunger giảm, Label cập nhật.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triển khai: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Thiết kế class Critter theo sách.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Tạo CritterApp class mở cửa sổ, khởi tạo widgets.</a:t>
            </a:r>
            <a:b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 từng button tới method tương ứng của Critter, call display().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5837" y="426720"/>
            <a:ext cx="4112725" cy="47548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481" y="5347064"/>
            <a:ext cx="4599435" cy="3657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GIAO DIỆN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04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65" y="1332412"/>
            <a:ext cx="8596668" cy="4058194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-eating.gif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-eating.wav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-idle.gif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-playing.gif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-playing.wav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-sleeping.gif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-sleeping.wav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2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35040" y="246444"/>
            <a:ext cx="3143795" cy="434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Critter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35039" y="1932432"/>
            <a:ext cx="5738949" cy="31620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time(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+1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pastime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-4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passtime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+1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passtime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7" y="70787"/>
            <a:ext cx="4545236" cy="1654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7" y="1725027"/>
            <a:ext cx="5903773" cy="5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223" y="995091"/>
            <a:ext cx="5138057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button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85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428" y="2730779"/>
            <a:ext cx="4659086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632960" cy="193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6334"/>
            <a:ext cx="4632960" cy="1508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1159"/>
            <a:ext cx="4632960" cy="15698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92883"/>
            <a:ext cx="4632960" cy="16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193" y="551284"/>
            <a:ext cx="5242561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critter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50" y="228256"/>
            <a:ext cx="5204911" cy="739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" y="967460"/>
            <a:ext cx="4648603" cy="586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0" y="1872084"/>
            <a:ext cx="7064352" cy="49206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0662" y="3457303"/>
            <a:ext cx="4197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7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314" y="4327055"/>
            <a:ext cx="4380412" cy="149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05526" y="1255833"/>
            <a:ext cx="4581542" cy="7210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350"/>
            <a:ext cx="3715385" cy="335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361509"/>
            <a:ext cx="3715385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606" y="609600"/>
            <a:ext cx="5407396" cy="11059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critter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606" y="3535680"/>
            <a:ext cx="4789713" cy="303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+1-4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Chán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351"/>
            <a:ext cx="3146153" cy="325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31177"/>
            <a:ext cx="3146153" cy="34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87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145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Trebuchet MS</vt:lpstr>
      <vt:lpstr>Wingdings 3</vt:lpstr>
      <vt:lpstr>Facet</vt:lpstr>
      <vt:lpstr>BÀI TẬP KẾT THÚC MÔN HỌC  LẬP TRÌNH PYTHON</vt:lpstr>
      <vt:lpstr>Đầu bài: Xây ứng dụng Critter Caretaker (Chapter 8) cho phép tạo, cho ăn, cho ngủ critter qua giao diện. Đầu vào – đầu ra: Đầu vào: Tên critter từ Entry, các nút hành động. Đầu ra: Trạng thái critter (hunger, boredom) hiển thị trên Label. Tính năng yêu cầu: Class Critter với attributes và methods. GUI: Entry tạo critter, Buttons: “Tạo”, “Cho ăn”, “Chơi”, “Ngủ”. Cập nhật trạng thái real-time. Bắt lỗi khi chưa tạo critter. Kiểm tra &amp;amp; kết quả mẫu: Tạo “Bob” → Hunger=0, Boredom=0. Nhấn “Cho ăn” → Hunger giảm, Label cập nhật. Các bước triển khai: 1. Thiết kế class Critter theo sách. 2. Tạo CritterApp class mở cửa sổ, khởi tạo widgets. 3. Map từng button tới method tương ứng của Critter, call display().</vt:lpstr>
      <vt:lpstr>Các file tài nguyên của chương trình -eating.gif -eating.wav -idle.gif -playing.gif -playing.wav -sleeping.gif -sleeping.wav</vt:lpstr>
      <vt:lpstr>PowerPoint Presentation</vt:lpstr>
      <vt:lpstr>-Thiết kế giao diện và map button</vt:lpstr>
      <vt:lpstr>=&gt;các hoạt động của thú cưng</vt:lpstr>
      <vt:lpstr>=&gt;Bắt lỗi chưa tạo critter</vt:lpstr>
      <vt:lpstr>=&gt;Giao diện chính</vt:lpstr>
      <vt:lpstr>=&gt;Giao diện sau khi tạo critter thành công</vt:lpstr>
      <vt:lpstr>=&gt; Giao diện sau khi cho chơi Sau khi cho chơi:  +1-4 Chán  +1 đói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KẾT THÚC MÔN HỌC  LẬP TRÌNH PYTHON</dc:title>
  <dc:creator>pc</dc:creator>
  <cp:lastModifiedBy>pc</cp:lastModifiedBy>
  <cp:revision>8</cp:revision>
  <dcterms:created xsi:type="dcterms:W3CDTF">2025-06-11T13:30:44Z</dcterms:created>
  <dcterms:modified xsi:type="dcterms:W3CDTF">2025-06-11T14:42:32Z</dcterms:modified>
</cp:coreProperties>
</file>