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94AE3-ED62-49A5-95D4-F7182EA0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94A46F-1FBA-4F40-9719-118B8FFD1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C4691-DF44-4179-AC0E-850F3C72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A806C-FBE6-4977-B459-4F088860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64B2E-17D2-4032-B997-BAB473C3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2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7B54-8652-4491-8213-56B313D8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3A91D-A6B9-4506-A8E2-5BEFCF07A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858AB-B271-4F12-859B-2E2F45E1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00E55-548C-4A70-BC1C-EA33819A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087CF-DE00-4A92-9885-8B22D10E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4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3079AD-7BC1-4664-BA12-A30021FCF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A1BC9-DAB8-4CF6-BFFF-7DF047B2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32320-8936-4C50-A900-E9C0167D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1CD64-CFA5-4259-862D-524069C7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714FD-9CFB-496D-B91C-1E5FEE65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0C22-A8AF-4990-94D0-37DC76DF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D7951-6702-425E-8D95-EF488783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85DC0-F194-401B-89AD-9F591755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764E3-E380-4F74-86C8-9E73C7B6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4C0B6-D305-4B09-8E69-EEE7A280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8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13376-D99B-4EC7-857B-778AFF51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47D34-6741-4A23-8599-3F9A889C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5AEC7-A172-4BEB-8E73-026D122B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59D06-B559-4C59-A799-24A1595F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D71C4-9353-4531-ADE9-7FF9BB7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5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4B3C1-9616-479F-B3CE-8B712604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60BF9-FD1A-49AF-A1DD-AB93BA8E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2688D9-DE7F-4CD2-A7B9-DA6CA065E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F002B-7B96-4AD1-A1EF-5E41F580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890143-D162-45B7-8EA2-C90B9C25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FE6A9-DA7F-4EC6-B644-8CEE682E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5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98624-A7D6-4C2A-87EF-E1D78FA5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1E102-0DC6-43B7-9D45-F7CF37A00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96DB4-E6EA-4572-B96E-362962B3D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3815D2-1EFA-448E-96AA-3052F94C4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3C4B0A-24D0-419B-9577-452B0294A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5F421-C439-4754-A7C7-C8673A78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3E551C-802D-4460-87FF-1E845F9D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0DF1F2-E47F-4C73-B884-88799B3B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67660-4F93-41C9-9B3C-A9F12803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CAE8DA-1806-4941-965A-BB9247E0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E3A7F-0845-43F7-89EC-9C05C5B5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EE090A-B045-410A-8126-CC688B2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5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108692-4014-40DE-BEBC-CC64DB26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0440DA-7CF3-46B6-BB68-138543E9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17B2C-2EE5-48AC-B380-CA91AE2E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1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34A4B-76C7-4D5E-B22A-98AD9C3B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0D098-6D7D-45CE-BFAF-A054DB61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3AB44-C90B-436B-BA6D-59F6FFA67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68B3B-27F0-4BAE-B8C2-B5A87B2E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186B0-3FF5-43CD-878D-599C4FBD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F28A3-0C71-4493-B376-94C646A5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0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3EEC9-7332-46B0-A0FE-BBBCB086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B88A0-8B61-457E-8894-F70473BD8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BB41CA-CD9B-4E85-B02C-91280622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209D0-9535-4004-8AA5-D58BE99A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6F478-8E84-4153-BDB3-039A1529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805A8-93E0-4AC5-AE25-5A8AA7FD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33DDBC-AF77-4C0A-8B86-C309A180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FFC47-90F8-4C1D-A578-FD3CAC4A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D05D8-DBA3-4F68-BAD7-956721A1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18A2A-3EDA-4B51-BAA5-09AFC65D7589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2A0B6-734A-44EB-BCD2-8D517D65E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EED11-0C56-48BA-AA87-A1B1B1394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C8852-A3BC-4768-9FE0-B7D6EAA7A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9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6A4DAE-AB1C-4A0C-83C0-48F5FE97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9" t="11376" r="1373"/>
          <a:stretch/>
        </p:blipFill>
        <p:spPr>
          <a:xfrm>
            <a:off x="3984770" y="780176"/>
            <a:ext cx="4878111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3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Shiwei Xu</dc:creator>
  <cp:lastModifiedBy>Shiwei Xu</cp:lastModifiedBy>
  <cp:revision>1</cp:revision>
  <dcterms:created xsi:type="dcterms:W3CDTF">2025-05-03T09:55:32Z</dcterms:created>
  <dcterms:modified xsi:type="dcterms:W3CDTF">2025-05-03T09:56:29Z</dcterms:modified>
</cp:coreProperties>
</file>