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4610100" cy="3454400"/>
  <p:notesSz cx="4610100" cy="345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0864"/>
            <a:ext cx="3918585" cy="725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4464"/>
            <a:ext cx="322707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4512"/>
            <a:ext cx="2005393" cy="22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85" y="153083"/>
            <a:ext cx="109785" cy="1843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690" y="146989"/>
            <a:ext cx="145907" cy="1889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22" y="165270"/>
            <a:ext cx="143574" cy="1690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519" y="221635"/>
            <a:ext cx="80813" cy="11273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319" y="221635"/>
            <a:ext cx="111309" cy="1660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173" y="221635"/>
            <a:ext cx="56417" cy="11273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2280" y="220111"/>
            <a:ext cx="88437" cy="11577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1806" y="220111"/>
            <a:ext cx="88437" cy="11577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8956" y="223158"/>
            <a:ext cx="80813" cy="1127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4005" y="221635"/>
            <a:ext cx="56417" cy="11273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1537" y="165270"/>
            <a:ext cx="122120" cy="17061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6806" y="220111"/>
            <a:ext cx="99111" cy="11577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8990" y="221635"/>
            <a:ext cx="80813" cy="1127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140" y="627379"/>
            <a:ext cx="3769819" cy="208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536" y="874399"/>
            <a:ext cx="4207026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2592"/>
            <a:ext cx="1475232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2592"/>
            <a:ext cx="1060323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1.png"/><Relationship Id="rId12" Type="http://schemas.openxmlformats.org/officeDocument/2006/relationships/image" Target="../media/image20.png"/><Relationship Id="rId13" Type="http://schemas.openxmlformats.org/officeDocument/2006/relationships/image" Target="../media/image9.png"/><Relationship Id="rId14" Type="http://schemas.openxmlformats.org/officeDocument/2006/relationships/image" Target="../media/image8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21.png"/><Relationship Id="rId18" Type="http://schemas.openxmlformats.org/officeDocument/2006/relationships/image" Target="../media/image4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10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7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Relationship Id="rId31" Type="http://schemas.openxmlformats.org/officeDocument/2006/relationships/image" Target="../media/image89.png"/><Relationship Id="rId32" Type="http://schemas.openxmlformats.org/officeDocument/2006/relationships/image" Target="../media/image90.png"/><Relationship Id="rId33" Type="http://schemas.openxmlformats.org/officeDocument/2006/relationships/image" Target="../media/image91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37" Type="http://schemas.openxmlformats.org/officeDocument/2006/relationships/image" Target="../media/image42.png"/><Relationship Id="rId38" Type="http://schemas.openxmlformats.org/officeDocument/2006/relationships/image" Target="../media/image43.png"/><Relationship Id="rId39" Type="http://schemas.openxmlformats.org/officeDocument/2006/relationships/image" Target="../media/image44.png"/><Relationship Id="rId40" Type="http://schemas.openxmlformats.org/officeDocument/2006/relationships/image" Target="../media/image45.png"/><Relationship Id="rId41" Type="http://schemas.openxmlformats.org/officeDocument/2006/relationships/image" Target="../media/image46.png"/><Relationship Id="rId42" Type="http://schemas.openxmlformats.org/officeDocument/2006/relationships/image" Target="../media/image7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Relationship Id="rId31" Type="http://schemas.openxmlformats.org/officeDocument/2006/relationships/image" Target="../media/image89.png"/><Relationship Id="rId32" Type="http://schemas.openxmlformats.org/officeDocument/2006/relationships/image" Target="../media/image90.png"/><Relationship Id="rId33" Type="http://schemas.openxmlformats.org/officeDocument/2006/relationships/image" Target="../media/image91.png"/><Relationship Id="rId34" Type="http://schemas.openxmlformats.org/officeDocument/2006/relationships/image" Target="../media/image92.png"/><Relationship Id="rId35" Type="http://schemas.openxmlformats.org/officeDocument/2006/relationships/image" Target="../media/image93.png"/><Relationship Id="rId36" Type="http://schemas.openxmlformats.org/officeDocument/2006/relationships/image" Target="../media/image73.png"/><Relationship Id="rId37" Type="http://schemas.openxmlformats.org/officeDocument/2006/relationships/image" Target="../media/image94.png"/><Relationship Id="rId38" Type="http://schemas.openxmlformats.org/officeDocument/2006/relationships/image" Target="../media/image95.png"/><Relationship Id="rId39" Type="http://schemas.openxmlformats.org/officeDocument/2006/relationships/image" Target="../media/image96.png"/><Relationship Id="rId40" Type="http://schemas.openxmlformats.org/officeDocument/2006/relationships/image" Target="../media/image97.png"/><Relationship Id="rId41" Type="http://schemas.openxmlformats.org/officeDocument/2006/relationships/image" Target="../media/image98.png"/><Relationship Id="rId42" Type="http://schemas.openxmlformats.org/officeDocument/2006/relationships/image" Target="../media/image39.png"/><Relationship Id="rId43" Type="http://schemas.openxmlformats.org/officeDocument/2006/relationships/image" Target="../media/image40.png"/><Relationship Id="rId44" Type="http://schemas.openxmlformats.org/officeDocument/2006/relationships/image" Target="../media/image41.png"/><Relationship Id="rId45" Type="http://schemas.openxmlformats.org/officeDocument/2006/relationships/image" Target="../media/image42.png"/><Relationship Id="rId46" Type="http://schemas.openxmlformats.org/officeDocument/2006/relationships/image" Target="../media/image43.png"/><Relationship Id="rId47" Type="http://schemas.openxmlformats.org/officeDocument/2006/relationships/image" Target="../media/image44.png"/><Relationship Id="rId48" Type="http://schemas.openxmlformats.org/officeDocument/2006/relationships/image" Target="../media/image45.png"/><Relationship Id="rId49" Type="http://schemas.openxmlformats.org/officeDocument/2006/relationships/image" Target="../media/image46.png"/><Relationship Id="rId50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99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Relationship Id="rId31" Type="http://schemas.openxmlformats.org/officeDocument/2006/relationships/image" Target="../media/image100.png"/><Relationship Id="rId32" Type="http://schemas.openxmlformats.org/officeDocument/2006/relationships/image" Target="../media/image90.png"/><Relationship Id="rId33" Type="http://schemas.openxmlformats.org/officeDocument/2006/relationships/image" Target="../media/image91.png"/><Relationship Id="rId34" Type="http://schemas.openxmlformats.org/officeDocument/2006/relationships/image" Target="../media/image92.png"/><Relationship Id="rId35" Type="http://schemas.openxmlformats.org/officeDocument/2006/relationships/image" Target="../media/image93.png"/><Relationship Id="rId36" Type="http://schemas.openxmlformats.org/officeDocument/2006/relationships/image" Target="../media/image73.png"/><Relationship Id="rId37" Type="http://schemas.openxmlformats.org/officeDocument/2006/relationships/image" Target="../media/image94.png"/><Relationship Id="rId38" Type="http://schemas.openxmlformats.org/officeDocument/2006/relationships/image" Target="../media/image95.png"/><Relationship Id="rId39" Type="http://schemas.openxmlformats.org/officeDocument/2006/relationships/image" Target="../media/image96.png"/><Relationship Id="rId40" Type="http://schemas.openxmlformats.org/officeDocument/2006/relationships/image" Target="../media/image97.png"/><Relationship Id="rId41" Type="http://schemas.openxmlformats.org/officeDocument/2006/relationships/image" Target="../media/image98.png"/><Relationship Id="rId42" Type="http://schemas.openxmlformats.org/officeDocument/2006/relationships/image" Target="../media/image101.png"/><Relationship Id="rId43" Type="http://schemas.openxmlformats.org/officeDocument/2006/relationships/image" Target="../media/image39.png"/><Relationship Id="rId44" Type="http://schemas.openxmlformats.org/officeDocument/2006/relationships/image" Target="../media/image40.png"/><Relationship Id="rId45" Type="http://schemas.openxmlformats.org/officeDocument/2006/relationships/image" Target="../media/image41.png"/><Relationship Id="rId46" Type="http://schemas.openxmlformats.org/officeDocument/2006/relationships/image" Target="../media/image42.png"/><Relationship Id="rId47" Type="http://schemas.openxmlformats.org/officeDocument/2006/relationships/image" Target="../media/image43.png"/><Relationship Id="rId48" Type="http://schemas.openxmlformats.org/officeDocument/2006/relationships/image" Target="../media/image44.png"/><Relationship Id="rId49" Type="http://schemas.openxmlformats.org/officeDocument/2006/relationships/image" Target="../media/image45.png"/><Relationship Id="rId50" Type="http://schemas.openxmlformats.org/officeDocument/2006/relationships/image" Target="../media/image46.png"/><Relationship Id="rId51" Type="http://schemas.openxmlformats.org/officeDocument/2006/relationships/image" Target="../media/image7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106.png"/><Relationship Id="rId15" Type="http://schemas.openxmlformats.org/officeDocument/2006/relationships/image" Target="../media/image72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1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106.png"/><Relationship Id="rId15" Type="http://schemas.openxmlformats.org/officeDocument/2006/relationships/image" Target="../media/image72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71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09.png"/><Relationship Id="rId29" Type="http://schemas.openxmlformats.org/officeDocument/2006/relationships/image" Target="../media/image110.png"/><Relationship Id="rId30" Type="http://schemas.openxmlformats.org/officeDocument/2006/relationships/image" Target="../media/image80.png"/><Relationship Id="rId31" Type="http://schemas.openxmlformats.org/officeDocument/2006/relationships/image" Target="../media/image81.png"/><Relationship Id="rId32" Type="http://schemas.openxmlformats.org/officeDocument/2006/relationships/image" Target="../media/image82.png"/><Relationship Id="rId33" Type="http://schemas.openxmlformats.org/officeDocument/2006/relationships/image" Target="../media/image83.png"/><Relationship Id="rId34" Type="http://schemas.openxmlformats.org/officeDocument/2006/relationships/image" Target="../media/image111.png"/><Relationship Id="rId35" Type="http://schemas.openxmlformats.org/officeDocument/2006/relationships/image" Target="../media/image112.png"/><Relationship Id="rId36" Type="http://schemas.openxmlformats.org/officeDocument/2006/relationships/image" Target="../media/image113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114.png"/><Relationship Id="rId45" Type="http://schemas.openxmlformats.org/officeDocument/2006/relationships/image" Target="../media/image4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106.png"/><Relationship Id="rId15" Type="http://schemas.openxmlformats.org/officeDocument/2006/relationships/image" Target="../media/image72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22.png"/><Relationship Id="rId19" Type="http://schemas.openxmlformats.org/officeDocument/2006/relationships/image" Target="../media/image116.png"/><Relationship Id="rId20" Type="http://schemas.openxmlformats.org/officeDocument/2006/relationships/image" Target="../media/image71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3.png"/><Relationship Id="rId29" Type="http://schemas.openxmlformats.org/officeDocument/2006/relationships/image" Target="../media/image124.png"/><Relationship Id="rId30" Type="http://schemas.openxmlformats.org/officeDocument/2006/relationships/image" Target="../media/image125.png"/><Relationship Id="rId31" Type="http://schemas.openxmlformats.org/officeDocument/2006/relationships/image" Target="../media/image126.png"/><Relationship Id="rId32" Type="http://schemas.openxmlformats.org/officeDocument/2006/relationships/image" Target="../media/image109.png"/><Relationship Id="rId33" Type="http://schemas.openxmlformats.org/officeDocument/2006/relationships/image" Target="../media/image110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111.png"/><Relationship Id="rId39" Type="http://schemas.openxmlformats.org/officeDocument/2006/relationships/image" Target="../media/image112.png"/><Relationship Id="rId40" Type="http://schemas.openxmlformats.org/officeDocument/2006/relationships/image" Target="../media/image113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11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62.png"/><Relationship Id="rId11" Type="http://schemas.openxmlformats.org/officeDocument/2006/relationships/image" Target="../media/image19.png"/><Relationship Id="rId12" Type="http://schemas.openxmlformats.org/officeDocument/2006/relationships/image" Target="../media/image6.png"/><Relationship Id="rId13" Type="http://schemas.openxmlformats.org/officeDocument/2006/relationships/image" Target="../media/image14.png"/><Relationship Id="rId14" Type="http://schemas.openxmlformats.org/officeDocument/2006/relationships/image" Target="../media/image24.png"/><Relationship Id="rId15" Type="http://schemas.openxmlformats.org/officeDocument/2006/relationships/image" Target="../media/image64.png"/><Relationship Id="rId16" Type="http://schemas.openxmlformats.org/officeDocument/2006/relationships/image" Target="../media/image22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39.png"/><Relationship Id="rId70" Type="http://schemas.openxmlformats.org/officeDocument/2006/relationships/image" Target="../media/image40.png"/><Relationship Id="rId71" Type="http://schemas.openxmlformats.org/officeDocument/2006/relationships/image" Target="../media/image41.png"/><Relationship Id="rId72" Type="http://schemas.openxmlformats.org/officeDocument/2006/relationships/image" Target="../media/image42.png"/><Relationship Id="rId73" Type="http://schemas.openxmlformats.org/officeDocument/2006/relationships/image" Target="../media/image43.png"/><Relationship Id="rId74" Type="http://schemas.openxmlformats.org/officeDocument/2006/relationships/image" Target="../media/image44.png"/><Relationship Id="rId75" Type="http://schemas.openxmlformats.org/officeDocument/2006/relationships/image" Target="../media/image45.png"/><Relationship Id="rId76" Type="http://schemas.openxmlformats.org/officeDocument/2006/relationships/image" Target="../media/image46.png"/><Relationship Id="rId77" Type="http://schemas.openxmlformats.org/officeDocument/2006/relationships/image" Target="../media/image17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62.png"/><Relationship Id="rId11" Type="http://schemas.openxmlformats.org/officeDocument/2006/relationships/image" Target="../media/image19.png"/><Relationship Id="rId12" Type="http://schemas.openxmlformats.org/officeDocument/2006/relationships/image" Target="../media/image6.png"/><Relationship Id="rId13" Type="http://schemas.openxmlformats.org/officeDocument/2006/relationships/image" Target="../media/image14.png"/><Relationship Id="rId14" Type="http://schemas.openxmlformats.org/officeDocument/2006/relationships/image" Target="../media/image24.png"/><Relationship Id="rId15" Type="http://schemas.openxmlformats.org/officeDocument/2006/relationships/image" Target="../media/image64.png"/><Relationship Id="rId16" Type="http://schemas.openxmlformats.org/officeDocument/2006/relationships/image" Target="../media/image22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9.png"/><Relationship Id="rId70" Type="http://schemas.openxmlformats.org/officeDocument/2006/relationships/image" Target="../media/image72.png"/><Relationship Id="rId71" Type="http://schemas.openxmlformats.org/officeDocument/2006/relationships/image" Target="../media/image180.png"/><Relationship Id="rId72" Type="http://schemas.openxmlformats.org/officeDocument/2006/relationships/image" Target="../media/image39.png"/><Relationship Id="rId73" Type="http://schemas.openxmlformats.org/officeDocument/2006/relationships/image" Target="../media/image40.png"/><Relationship Id="rId74" Type="http://schemas.openxmlformats.org/officeDocument/2006/relationships/image" Target="../media/image41.png"/><Relationship Id="rId75" Type="http://schemas.openxmlformats.org/officeDocument/2006/relationships/image" Target="../media/image42.png"/><Relationship Id="rId76" Type="http://schemas.openxmlformats.org/officeDocument/2006/relationships/image" Target="../media/image43.png"/><Relationship Id="rId77" Type="http://schemas.openxmlformats.org/officeDocument/2006/relationships/image" Target="../media/image44.png"/><Relationship Id="rId78" Type="http://schemas.openxmlformats.org/officeDocument/2006/relationships/image" Target="../media/image45.png"/><Relationship Id="rId79" Type="http://schemas.openxmlformats.org/officeDocument/2006/relationships/image" Target="../media/image46.png"/><Relationship Id="rId80" Type="http://schemas.openxmlformats.org/officeDocument/2006/relationships/image" Target="../media/image1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5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62.png"/><Relationship Id="rId11" Type="http://schemas.openxmlformats.org/officeDocument/2006/relationships/image" Target="../media/image19.png"/><Relationship Id="rId12" Type="http://schemas.openxmlformats.org/officeDocument/2006/relationships/image" Target="../media/image6.png"/><Relationship Id="rId13" Type="http://schemas.openxmlformats.org/officeDocument/2006/relationships/image" Target="../media/image14.png"/><Relationship Id="rId14" Type="http://schemas.openxmlformats.org/officeDocument/2006/relationships/image" Target="../media/image24.png"/><Relationship Id="rId15" Type="http://schemas.openxmlformats.org/officeDocument/2006/relationships/image" Target="../media/image64.png"/><Relationship Id="rId16" Type="http://schemas.openxmlformats.org/officeDocument/2006/relationships/image" Target="../media/image22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9.png"/><Relationship Id="rId70" Type="http://schemas.openxmlformats.org/officeDocument/2006/relationships/image" Target="../media/image72.png"/><Relationship Id="rId71" Type="http://schemas.openxmlformats.org/officeDocument/2006/relationships/image" Target="../media/image180.png"/><Relationship Id="rId72" Type="http://schemas.openxmlformats.org/officeDocument/2006/relationships/image" Target="../media/image181.png"/><Relationship Id="rId73" Type="http://schemas.openxmlformats.org/officeDocument/2006/relationships/image" Target="../media/image103.png"/><Relationship Id="rId74" Type="http://schemas.openxmlformats.org/officeDocument/2006/relationships/image" Target="../media/image109.png"/><Relationship Id="rId75" Type="http://schemas.openxmlformats.org/officeDocument/2006/relationships/image" Target="../media/image80.png"/><Relationship Id="rId76" Type="http://schemas.openxmlformats.org/officeDocument/2006/relationships/image" Target="../media/image81.png"/><Relationship Id="rId77" Type="http://schemas.openxmlformats.org/officeDocument/2006/relationships/image" Target="../media/image82.png"/><Relationship Id="rId78" Type="http://schemas.openxmlformats.org/officeDocument/2006/relationships/image" Target="../media/image83.png"/><Relationship Id="rId79" Type="http://schemas.openxmlformats.org/officeDocument/2006/relationships/image" Target="../media/image70.png"/><Relationship Id="rId80" Type="http://schemas.openxmlformats.org/officeDocument/2006/relationships/image" Target="../media/image182.png"/><Relationship Id="rId81" Type="http://schemas.openxmlformats.org/officeDocument/2006/relationships/image" Target="../media/image183.png"/><Relationship Id="rId82" Type="http://schemas.openxmlformats.org/officeDocument/2006/relationships/image" Target="../media/image184.png"/><Relationship Id="rId83" Type="http://schemas.openxmlformats.org/officeDocument/2006/relationships/image" Target="../media/image39.png"/><Relationship Id="rId84" Type="http://schemas.openxmlformats.org/officeDocument/2006/relationships/image" Target="../media/image40.png"/><Relationship Id="rId85" Type="http://schemas.openxmlformats.org/officeDocument/2006/relationships/image" Target="../media/image41.png"/><Relationship Id="rId86" Type="http://schemas.openxmlformats.org/officeDocument/2006/relationships/image" Target="../media/image42.png"/><Relationship Id="rId87" Type="http://schemas.openxmlformats.org/officeDocument/2006/relationships/image" Target="../media/image43.png"/><Relationship Id="rId88" Type="http://schemas.openxmlformats.org/officeDocument/2006/relationships/image" Target="../media/image44.png"/><Relationship Id="rId89" Type="http://schemas.openxmlformats.org/officeDocument/2006/relationships/image" Target="../media/image45.png"/><Relationship Id="rId90" Type="http://schemas.openxmlformats.org/officeDocument/2006/relationships/image" Target="../media/image46.png"/><Relationship Id="rId91" Type="http://schemas.openxmlformats.org/officeDocument/2006/relationships/image" Target="../media/image17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62.png"/><Relationship Id="rId11" Type="http://schemas.openxmlformats.org/officeDocument/2006/relationships/image" Target="../media/image19.png"/><Relationship Id="rId12" Type="http://schemas.openxmlformats.org/officeDocument/2006/relationships/image" Target="../media/image6.png"/><Relationship Id="rId13" Type="http://schemas.openxmlformats.org/officeDocument/2006/relationships/image" Target="../media/image14.png"/><Relationship Id="rId14" Type="http://schemas.openxmlformats.org/officeDocument/2006/relationships/image" Target="../media/image24.png"/><Relationship Id="rId15" Type="http://schemas.openxmlformats.org/officeDocument/2006/relationships/image" Target="../media/image64.png"/><Relationship Id="rId16" Type="http://schemas.openxmlformats.org/officeDocument/2006/relationships/image" Target="../media/image22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9.png"/><Relationship Id="rId70" Type="http://schemas.openxmlformats.org/officeDocument/2006/relationships/image" Target="../media/image72.png"/><Relationship Id="rId71" Type="http://schemas.openxmlformats.org/officeDocument/2006/relationships/image" Target="../media/image180.png"/><Relationship Id="rId72" Type="http://schemas.openxmlformats.org/officeDocument/2006/relationships/image" Target="../media/image181.png"/><Relationship Id="rId73" Type="http://schemas.openxmlformats.org/officeDocument/2006/relationships/image" Target="../media/image103.png"/><Relationship Id="rId74" Type="http://schemas.openxmlformats.org/officeDocument/2006/relationships/image" Target="../media/image109.png"/><Relationship Id="rId75" Type="http://schemas.openxmlformats.org/officeDocument/2006/relationships/image" Target="../media/image80.png"/><Relationship Id="rId76" Type="http://schemas.openxmlformats.org/officeDocument/2006/relationships/image" Target="../media/image81.png"/><Relationship Id="rId77" Type="http://schemas.openxmlformats.org/officeDocument/2006/relationships/image" Target="../media/image82.png"/><Relationship Id="rId78" Type="http://schemas.openxmlformats.org/officeDocument/2006/relationships/image" Target="../media/image83.png"/><Relationship Id="rId79" Type="http://schemas.openxmlformats.org/officeDocument/2006/relationships/image" Target="../media/image70.png"/><Relationship Id="rId80" Type="http://schemas.openxmlformats.org/officeDocument/2006/relationships/image" Target="../media/image182.png"/><Relationship Id="rId81" Type="http://schemas.openxmlformats.org/officeDocument/2006/relationships/image" Target="../media/image183.png"/><Relationship Id="rId82" Type="http://schemas.openxmlformats.org/officeDocument/2006/relationships/image" Target="../media/image184.png"/><Relationship Id="rId83" Type="http://schemas.openxmlformats.org/officeDocument/2006/relationships/image" Target="../media/image116.png"/><Relationship Id="rId84" Type="http://schemas.openxmlformats.org/officeDocument/2006/relationships/image" Target="../media/image185.png"/><Relationship Id="rId85" Type="http://schemas.openxmlformats.org/officeDocument/2006/relationships/image" Target="../media/image186.png"/><Relationship Id="rId86" Type="http://schemas.openxmlformats.org/officeDocument/2006/relationships/image" Target="../media/image187.png"/><Relationship Id="rId87" Type="http://schemas.openxmlformats.org/officeDocument/2006/relationships/image" Target="../media/image119.png"/><Relationship Id="rId88" Type="http://schemas.openxmlformats.org/officeDocument/2006/relationships/image" Target="../media/image188.png"/><Relationship Id="rId89" Type="http://schemas.openxmlformats.org/officeDocument/2006/relationships/image" Target="../media/image73.png"/><Relationship Id="rId90" Type="http://schemas.openxmlformats.org/officeDocument/2006/relationships/image" Target="../media/image189.png"/><Relationship Id="rId91" Type="http://schemas.openxmlformats.org/officeDocument/2006/relationships/image" Target="../media/image190.png"/><Relationship Id="rId92" Type="http://schemas.openxmlformats.org/officeDocument/2006/relationships/image" Target="../media/image191.png"/><Relationship Id="rId93" Type="http://schemas.openxmlformats.org/officeDocument/2006/relationships/image" Target="../media/image192.png"/><Relationship Id="rId94" Type="http://schemas.openxmlformats.org/officeDocument/2006/relationships/image" Target="../media/image193.png"/><Relationship Id="rId95" Type="http://schemas.openxmlformats.org/officeDocument/2006/relationships/image" Target="../media/image194.png"/><Relationship Id="rId96" Type="http://schemas.openxmlformats.org/officeDocument/2006/relationships/image" Target="../media/image195.png"/><Relationship Id="rId97" Type="http://schemas.openxmlformats.org/officeDocument/2006/relationships/image" Target="../media/image196.png"/><Relationship Id="rId98" Type="http://schemas.openxmlformats.org/officeDocument/2006/relationships/image" Target="../media/image197.png"/><Relationship Id="rId99" Type="http://schemas.openxmlformats.org/officeDocument/2006/relationships/image" Target="../media/image198.png"/><Relationship Id="rId100" Type="http://schemas.openxmlformats.org/officeDocument/2006/relationships/image" Target="../media/image199.png"/><Relationship Id="rId101" Type="http://schemas.openxmlformats.org/officeDocument/2006/relationships/image" Target="../media/image200.png"/><Relationship Id="rId102" Type="http://schemas.openxmlformats.org/officeDocument/2006/relationships/image" Target="../media/image201.png"/><Relationship Id="rId103" Type="http://schemas.openxmlformats.org/officeDocument/2006/relationships/image" Target="../media/image202.png"/><Relationship Id="rId104" Type="http://schemas.openxmlformats.org/officeDocument/2006/relationships/image" Target="../media/image39.png"/><Relationship Id="rId105" Type="http://schemas.openxmlformats.org/officeDocument/2006/relationships/image" Target="../media/image40.png"/><Relationship Id="rId106" Type="http://schemas.openxmlformats.org/officeDocument/2006/relationships/image" Target="../media/image41.png"/><Relationship Id="rId107" Type="http://schemas.openxmlformats.org/officeDocument/2006/relationships/image" Target="../media/image42.png"/><Relationship Id="rId108" Type="http://schemas.openxmlformats.org/officeDocument/2006/relationships/image" Target="../media/image43.png"/><Relationship Id="rId109" Type="http://schemas.openxmlformats.org/officeDocument/2006/relationships/image" Target="../media/image44.png"/><Relationship Id="rId110" Type="http://schemas.openxmlformats.org/officeDocument/2006/relationships/image" Target="../media/image45.png"/><Relationship Id="rId111" Type="http://schemas.openxmlformats.org/officeDocument/2006/relationships/image" Target="../media/image46.png"/><Relationship Id="rId112" Type="http://schemas.openxmlformats.org/officeDocument/2006/relationships/image" Target="../media/image17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62.png"/><Relationship Id="rId11" Type="http://schemas.openxmlformats.org/officeDocument/2006/relationships/image" Target="../media/image19.png"/><Relationship Id="rId12" Type="http://schemas.openxmlformats.org/officeDocument/2006/relationships/image" Target="../media/image6.png"/><Relationship Id="rId13" Type="http://schemas.openxmlformats.org/officeDocument/2006/relationships/image" Target="../media/image14.png"/><Relationship Id="rId14" Type="http://schemas.openxmlformats.org/officeDocument/2006/relationships/image" Target="../media/image24.png"/><Relationship Id="rId15" Type="http://schemas.openxmlformats.org/officeDocument/2006/relationships/image" Target="../media/image64.png"/><Relationship Id="rId16" Type="http://schemas.openxmlformats.org/officeDocument/2006/relationships/image" Target="../media/image22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203.png"/><Relationship Id="rId26" Type="http://schemas.openxmlformats.org/officeDocument/2006/relationships/image" Target="../media/image204.png"/><Relationship Id="rId27" Type="http://schemas.openxmlformats.org/officeDocument/2006/relationships/image" Target="../media/image205.png"/><Relationship Id="rId28" Type="http://schemas.openxmlformats.org/officeDocument/2006/relationships/image" Target="../media/image206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42.png"/><Relationship Id="rId32" Type="http://schemas.openxmlformats.org/officeDocument/2006/relationships/image" Target="../media/image143.png"/><Relationship Id="rId33" Type="http://schemas.openxmlformats.org/officeDocument/2006/relationships/image" Target="../media/image144.png"/><Relationship Id="rId34" Type="http://schemas.openxmlformats.org/officeDocument/2006/relationships/image" Target="../media/image145.png"/><Relationship Id="rId35" Type="http://schemas.openxmlformats.org/officeDocument/2006/relationships/image" Target="../media/image146.png"/><Relationship Id="rId36" Type="http://schemas.openxmlformats.org/officeDocument/2006/relationships/image" Target="../media/image147.png"/><Relationship Id="rId37" Type="http://schemas.openxmlformats.org/officeDocument/2006/relationships/image" Target="../media/image148.png"/><Relationship Id="rId38" Type="http://schemas.openxmlformats.org/officeDocument/2006/relationships/image" Target="../media/image149.png"/><Relationship Id="rId39" Type="http://schemas.openxmlformats.org/officeDocument/2006/relationships/image" Target="../media/image150.png"/><Relationship Id="rId40" Type="http://schemas.openxmlformats.org/officeDocument/2006/relationships/image" Target="../media/image151.png"/><Relationship Id="rId41" Type="http://schemas.openxmlformats.org/officeDocument/2006/relationships/image" Target="../media/image152.png"/><Relationship Id="rId42" Type="http://schemas.openxmlformats.org/officeDocument/2006/relationships/image" Target="../media/image153.png"/><Relationship Id="rId43" Type="http://schemas.openxmlformats.org/officeDocument/2006/relationships/image" Target="../media/image154.png"/><Relationship Id="rId44" Type="http://schemas.openxmlformats.org/officeDocument/2006/relationships/image" Target="../media/image175.png"/><Relationship Id="rId45" Type="http://schemas.openxmlformats.org/officeDocument/2006/relationships/image" Target="../media/image155.png"/><Relationship Id="rId46" Type="http://schemas.openxmlformats.org/officeDocument/2006/relationships/image" Target="../media/image156.png"/><Relationship Id="rId47" Type="http://schemas.openxmlformats.org/officeDocument/2006/relationships/image" Target="../media/image157.png"/><Relationship Id="rId48" Type="http://schemas.openxmlformats.org/officeDocument/2006/relationships/image" Target="../media/image158.png"/><Relationship Id="rId49" Type="http://schemas.openxmlformats.org/officeDocument/2006/relationships/image" Target="../media/image159.png"/><Relationship Id="rId50" Type="http://schemas.openxmlformats.org/officeDocument/2006/relationships/image" Target="../media/image160.png"/><Relationship Id="rId51" Type="http://schemas.openxmlformats.org/officeDocument/2006/relationships/image" Target="../media/image161.png"/><Relationship Id="rId52" Type="http://schemas.openxmlformats.org/officeDocument/2006/relationships/image" Target="../media/image162.png"/><Relationship Id="rId53" Type="http://schemas.openxmlformats.org/officeDocument/2006/relationships/image" Target="../media/image163.png"/><Relationship Id="rId54" Type="http://schemas.openxmlformats.org/officeDocument/2006/relationships/image" Target="../media/image164.png"/><Relationship Id="rId55" Type="http://schemas.openxmlformats.org/officeDocument/2006/relationships/image" Target="../media/image165.png"/><Relationship Id="rId56" Type="http://schemas.openxmlformats.org/officeDocument/2006/relationships/image" Target="../media/image166.png"/><Relationship Id="rId57" Type="http://schemas.openxmlformats.org/officeDocument/2006/relationships/image" Target="../media/image167.png"/><Relationship Id="rId58" Type="http://schemas.openxmlformats.org/officeDocument/2006/relationships/image" Target="../media/image168.png"/><Relationship Id="rId59" Type="http://schemas.openxmlformats.org/officeDocument/2006/relationships/image" Target="../media/image169.png"/><Relationship Id="rId60" Type="http://schemas.openxmlformats.org/officeDocument/2006/relationships/image" Target="../media/image170.png"/><Relationship Id="rId61" Type="http://schemas.openxmlformats.org/officeDocument/2006/relationships/image" Target="../media/image171.png"/><Relationship Id="rId62" Type="http://schemas.openxmlformats.org/officeDocument/2006/relationships/image" Target="../media/image172.png"/><Relationship Id="rId63" Type="http://schemas.openxmlformats.org/officeDocument/2006/relationships/image" Target="../media/image173.png"/><Relationship Id="rId64" Type="http://schemas.openxmlformats.org/officeDocument/2006/relationships/image" Target="../media/image174.png"/><Relationship Id="rId65" Type="http://schemas.openxmlformats.org/officeDocument/2006/relationships/image" Target="../media/image176.png"/><Relationship Id="rId66" Type="http://schemas.openxmlformats.org/officeDocument/2006/relationships/image" Target="../media/image177.png"/><Relationship Id="rId67" Type="http://schemas.openxmlformats.org/officeDocument/2006/relationships/image" Target="../media/image179.png"/><Relationship Id="rId68" Type="http://schemas.openxmlformats.org/officeDocument/2006/relationships/image" Target="../media/image72.png"/><Relationship Id="rId69" Type="http://schemas.openxmlformats.org/officeDocument/2006/relationships/image" Target="../media/image180.png"/><Relationship Id="rId70" Type="http://schemas.openxmlformats.org/officeDocument/2006/relationships/image" Target="../media/image207.png"/><Relationship Id="rId71" Type="http://schemas.openxmlformats.org/officeDocument/2006/relationships/image" Target="../media/image103.png"/><Relationship Id="rId72" Type="http://schemas.openxmlformats.org/officeDocument/2006/relationships/image" Target="../media/image109.png"/><Relationship Id="rId73" Type="http://schemas.openxmlformats.org/officeDocument/2006/relationships/image" Target="../media/image80.png"/><Relationship Id="rId74" Type="http://schemas.openxmlformats.org/officeDocument/2006/relationships/image" Target="../media/image81.png"/><Relationship Id="rId75" Type="http://schemas.openxmlformats.org/officeDocument/2006/relationships/image" Target="../media/image82.png"/><Relationship Id="rId76" Type="http://schemas.openxmlformats.org/officeDocument/2006/relationships/image" Target="../media/image83.png"/><Relationship Id="rId77" Type="http://schemas.openxmlformats.org/officeDocument/2006/relationships/image" Target="../media/image70.png"/><Relationship Id="rId78" Type="http://schemas.openxmlformats.org/officeDocument/2006/relationships/image" Target="../media/image182.png"/><Relationship Id="rId79" Type="http://schemas.openxmlformats.org/officeDocument/2006/relationships/image" Target="../media/image183.png"/><Relationship Id="rId80" Type="http://schemas.openxmlformats.org/officeDocument/2006/relationships/image" Target="../media/image184.png"/><Relationship Id="rId81" Type="http://schemas.openxmlformats.org/officeDocument/2006/relationships/image" Target="../media/image208.png"/><Relationship Id="rId82" Type="http://schemas.openxmlformats.org/officeDocument/2006/relationships/image" Target="../media/image116.png"/><Relationship Id="rId83" Type="http://schemas.openxmlformats.org/officeDocument/2006/relationships/image" Target="../media/image185.png"/><Relationship Id="rId84" Type="http://schemas.openxmlformats.org/officeDocument/2006/relationships/image" Target="../media/image186.png"/><Relationship Id="rId85" Type="http://schemas.openxmlformats.org/officeDocument/2006/relationships/image" Target="../media/image187.png"/><Relationship Id="rId86" Type="http://schemas.openxmlformats.org/officeDocument/2006/relationships/image" Target="../media/image119.png"/><Relationship Id="rId87" Type="http://schemas.openxmlformats.org/officeDocument/2006/relationships/image" Target="../media/image188.png"/><Relationship Id="rId88" Type="http://schemas.openxmlformats.org/officeDocument/2006/relationships/image" Target="../media/image73.png"/><Relationship Id="rId89" Type="http://schemas.openxmlformats.org/officeDocument/2006/relationships/image" Target="../media/image189.png"/><Relationship Id="rId90" Type="http://schemas.openxmlformats.org/officeDocument/2006/relationships/image" Target="../media/image190.png"/><Relationship Id="rId91" Type="http://schemas.openxmlformats.org/officeDocument/2006/relationships/image" Target="../media/image191.png"/><Relationship Id="rId92" Type="http://schemas.openxmlformats.org/officeDocument/2006/relationships/image" Target="../media/image192.png"/><Relationship Id="rId93" Type="http://schemas.openxmlformats.org/officeDocument/2006/relationships/image" Target="../media/image193.png"/><Relationship Id="rId94" Type="http://schemas.openxmlformats.org/officeDocument/2006/relationships/image" Target="../media/image194.png"/><Relationship Id="rId95" Type="http://schemas.openxmlformats.org/officeDocument/2006/relationships/image" Target="../media/image195.png"/><Relationship Id="rId96" Type="http://schemas.openxmlformats.org/officeDocument/2006/relationships/image" Target="../media/image196.png"/><Relationship Id="rId97" Type="http://schemas.openxmlformats.org/officeDocument/2006/relationships/image" Target="../media/image197.png"/><Relationship Id="rId98" Type="http://schemas.openxmlformats.org/officeDocument/2006/relationships/image" Target="../media/image198.png"/><Relationship Id="rId99" Type="http://schemas.openxmlformats.org/officeDocument/2006/relationships/image" Target="../media/image199.png"/><Relationship Id="rId100" Type="http://schemas.openxmlformats.org/officeDocument/2006/relationships/image" Target="../media/image200.png"/><Relationship Id="rId101" Type="http://schemas.openxmlformats.org/officeDocument/2006/relationships/image" Target="../media/image201.png"/><Relationship Id="rId102" Type="http://schemas.openxmlformats.org/officeDocument/2006/relationships/image" Target="../media/image202.png"/><Relationship Id="rId103" Type="http://schemas.openxmlformats.org/officeDocument/2006/relationships/image" Target="../media/image123.png"/><Relationship Id="rId104" Type="http://schemas.openxmlformats.org/officeDocument/2006/relationships/image" Target="../media/image209.png"/><Relationship Id="rId105" Type="http://schemas.openxmlformats.org/officeDocument/2006/relationships/image" Target="../media/image210.png"/><Relationship Id="rId106" Type="http://schemas.openxmlformats.org/officeDocument/2006/relationships/image" Target="../media/image211.png"/><Relationship Id="rId107" Type="http://schemas.openxmlformats.org/officeDocument/2006/relationships/image" Target="../media/image90.png"/><Relationship Id="rId108" Type="http://schemas.openxmlformats.org/officeDocument/2006/relationships/image" Target="../media/image212.png"/><Relationship Id="rId109" Type="http://schemas.openxmlformats.org/officeDocument/2006/relationships/image" Target="../media/image213.png"/><Relationship Id="rId110" Type="http://schemas.openxmlformats.org/officeDocument/2006/relationships/image" Target="../media/image214.png"/><Relationship Id="rId111" Type="http://schemas.openxmlformats.org/officeDocument/2006/relationships/image" Target="../media/image215.png"/><Relationship Id="rId112" Type="http://schemas.openxmlformats.org/officeDocument/2006/relationships/image" Target="../media/image216.png"/><Relationship Id="rId113" Type="http://schemas.openxmlformats.org/officeDocument/2006/relationships/image" Target="../media/image217.png"/><Relationship Id="rId114" Type="http://schemas.openxmlformats.org/officeDocument/2006/relationships/image" Target="../media/image218.png"/><Relationship Id="rId115" Type="http://schemas.openxmlformats.org/officeDocument/2006/relationships/image" Target="../media/image39.png"/><Relationship Id="rId116" Type="http://schemas.openxmlformats.org/officeDocument/2006/relationships/image" Target="../media/image40.png"/><Relationship Id="rId117" Type="http://schemas.openxmlformats.org/officeDocument/2006/relationships/image" Target="../media/image41.png"/><Relationship Id="rId118" Type="http://schemas.openxmlformats.org/officeDocument/2006/relationships/image" Target="../media/image42.png"/><Relationship Id="rId119" Type="http://schemas.openxmlformats.org/officeDocument/2006/relationships/image" Target="../media/image43.png"/><Relationship Id="rId120" Type="http://schemas.openxmlformats.org/officeDocument/2006/relationships/image" Target="../media/image44.png"/><Relationship Id="rId121" Type="http://schemas.openxmlformats.org/officeDocument/2006/relationships/image" Target="../media/image45.png"/><Relationship Id="rId122" Type="http://schemas.openxmlformats.org/officeDocument/2006/relationships/image" Target="../media/image46.png"/><Relationship Id="rId123" Type="http://schemas.openxmlformats.org/officeDocument/2006/relationships/image" Target="../media/image17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22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2.png"/><Relationship Id="rId16" Type="http://schemas.openxmlformats.org/officeDocument/2006/relationships/image" Target="../media/image73.png"/><Relationship Id="rId17" Type="http://schemas.openxmlformats.org/officeDocument/2006/relationships/image" Target="../media/image109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22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2.png"/><Relationship Id="rId16" Type="http://schemas.openxmlformats.org/officeDocument/2006/relationships/image" Target="../media/image73.png"/><Relationship Id="rId17" Type="http://schemas.openxmlformats.org/officeDocument/2006/relationships/image" Target="../media/image109.png"/><Relationship Id="rId18" Type="http://schemas.openxmlformats.org/officeDocument/2006/relationships/image" Target="../media/image71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22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Relationship Id="rId15" Type="http://schemas.openxmlformats.org/officeDocument/2006/relationships/image" Target="../media/image222.png"/><Relationship Id="rId16" Type="http://schemas.openxmlformats.org/officeDocument/2006/relationships/image" Target="../media/image73.png"/><Relationship Id="rId17" Type="http://schemas.openxmlformats.org/officeDocument/2006/relationships/image" Target="../media/image109.png"/><Relationship Id="rId18" Type="http://schemas.openxmlformats.org/officeDocument/2006/relationships/image" Target="../media/image71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22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222.png"/><Relationship Id="rId12" Type="http://schemas.openxmlformats.org/officeDocument/2006/relationships/image" Target="../media/image230.png"/><Relationship Id="rId13" Type="http://schemas.openxmlformats.org/officeDocument/2006/relationships/image" Target="../media/image219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23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222.png"/><Relationship Id="rId12" Type="http://schemas.openxmlformats.org/officeDocument/2006/relationships/image" Target="../media/image230.png"/><Relationship Id="rId13" Type="http://schemas.openxmlformats.org/officeDocument/2006/relationships/image" Target="../media/image219.png"/><Relationship Id="rId14" Type="http://schemas.openxmlformats.org/officeDocument/2006/relationships/image" Target="../media/image179.png"/><Relationship Id="rId15" Type="http://schemas.openxmlformats.org/officeDocument/2006/relationships/image" Target="../media/image72.png"/><Relationship Id="rId16" Type="http://schemas.openxmlformats.org/officeDocument/2006/relationships/image" Target="../media/image180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23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222.png"/><Relationship Id="rId12" Type="http://schemas.openxmlformats.org/officeDocument/2006/relationships/image" Target="../media/image230.png"/><Relationship Id="rId13" Type="http://schemas.openxmlformats.org/officeDocument/2006/relationships/image" Target="../media/image219.png"/><Relationship Id="rId14" Type="http://schemas.openxmlformats.org/officeDocument/2006/relationships/image" Target="../media/image179.png"/><Relationship Id="rId15" Type="http://schemas.openxmlformats.org/officeDocument/2006/relationships/image" Target="../media/image72.png"/><Relationship Id="rId16" Type="http://schemas.openxmlformats.org/officeDocument/2006/relationships/image" Target="../media/image180.png"/><Relationship Id="rId17" Type="http://schemas.openxmlformats.org/officeDocument/2006/relationships/image" Target="../media/image232.png"/><Relationship Id="rId18" Type="http://schemas.openxmlformats.org/officeDocument/2006/relationships/image" Target="../media/image233.png"/><Relationship Id="rId19" Type="http://schemas.openxmlformats.org/officeDocument/2006/relationships/image" Target="../media/image234.png"/><Relationship Id="rId20" Type="http://schemas.openxmlformats.org/officeDocument/2006/relationships/image" Target="../media/image109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2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5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176.png"/><Relationship Id="rId12" Type="http://schemas.openxmlformats.org/officeDocument/2006/relationships/image" Target="../media/image235.png"/><Relationship Id="rId13" Type="http://schemas.openxmlformats.org/officeDocument/2006/relationships/image" Target="../media/image222.png"/><Relationship Id="rId14" Type="http://schemas.openxmlformats.org/officeDocument/2006/relationships/image" Target="../media/image230.png"/><Relationship Id="rId15" Type="http://schemas.openxmlformats.org/officeDocument/2006/relationships/image" Target="../media/image219.png"/><Relationship Id="rId16" Type="http://schemas.openxmlformats.org/officeDocument/2006/relationships/image" Target="../media/image179.png"/><Relationship Id="rId17" Type="http://schemas.openxmlformats.org/officeDocument/2006/relationships/image" Target="../media/image72.png"/><Relationship Id="rId18" Type="http://schemas.openxmlformats.org/officeDocument/2006/relationships/image" Target="../media/image180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109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23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176.png"/><Relationship Id="rId12" Type="http://schemas.openxmlformats.org/officeDocument/2006/relationships/image" Target="../media/image235.png"/><Relationship Id="rId13" Type="http://schemas.openxmlformats.org/officeDocument/2006/relationships/image" Target="../media/image222.png"/><Relationship Id="rId14" Type="http://schemas.openxmlformats.org/officeDocument/2006/relationships/image" Target="../media/image230.png"/><Relationship Id="rId15" Type="http://schemas.openxmlformats.org/officeDocument/2006/relationships/image" Target="../media/image219.png"/><Relationship Id="rId16" Type="http://schemas.openxmlformats.org/officeDocument/2006/relationships/image" Target="../media/image179.png"/><Relationship Id="rId17" Type="http://schemas.openxmlformats.org/officeDocument/2006/relationships/image" Target="../media/image72.png"/><Relationship Id="rId18" Type="http://schemas.openxmlformats.org/officeDocument/2006/relationships/image" Target="../media/image180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109.png"/><Relationship Id="rId23" Type="http://schemas.openxmlformats.org/officeDocument/2006/relationships/image" Target="../media/image236.png"/><Relationship Id="rId24" Type="http://schemas.openxmlformats.org/officeDocument/2006/relationships/image" Target="../media/image120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112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Relationship Id="rId32" Type="http://schemas.openxmlformats.org/officeDocument/2006/relationships/image" Target="../media/image73.png"/><Relationship Id="rId33" Type="http://schemas.openxmlformats.org/officeDocument/2006/relationships/image" Target="../media/image93.png"/><Relationship Id="rId34" Type="http://schemas.openxmlformats.org/officeDocument/2006/relationships/image" Target="../media/image243.png"/><Relationship Id="rId35" Type="http://schemas.openxmlformats.org/officeDocument/2006/relationships/image" Target="../media/image225.png"/><Relationship Id="rId36" Type="http://schemas.openxmlformats.org/officeDocument/2006/relationships/image" Target="../media/image226.png"/><Relationship Id="rId37" Type="http://schemas.openxmlformats.org/officeDocument/2006/relationships/image" Target="../media/image244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23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176.png"/><Relationship Id="rId12" Type="http://schemas.openxmlformats.org/officeDocument/2006/relationships/image" Target="../media/image235.png"/><Relationship Id="rId13" Type="http://schemas.openxmlformats.org/officeDocument/2006/relationships/image" Target="../media/image222.png"/><Relationship Id="rId14" Type="http://schemas.openxmlformats.org/officeDocument/2006/relationships/image" Target="../media/image230.png"/><Relationship Id="rId15" Type="http://schemas.openxmlformats.org/officeDocument/2006/relationships/image" Target="../media/image219.png"/><Relationship Id="rId16" Type="http://schemas.openxmlformats.org/officeDocument/2006/relationships/image" Target="../media/image179.png"/><Relationship Id="rId17" Type="http://schemas.openxmlformats.org/officeDocument/2006/relationships/image" Target="../media/image72.png"/><Relationship Id="rId18" Type="http://schemas.openxmlformats.org/officeDocument/2006/relationships/image" Target="../media/image180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109.png"/><Relationship Id="rId23" Type="http://schemas.openxmlformats.org/officeDocument/2006/relationships/image" Target="../media/image236.png"/><Relationship Id="rId24" Type="http://schemas.openxmlformats.org/officeDocument/2006/relationships/image" Target="../media/image120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112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Relationship Id="rId32" Type="http://schemas.openxmlformats.org/officeDocument/2006/relationships/image" Target="../media/image73.png"/><Relationship Id="rId33" Type="http://schemas.openxmlformats.org/officeDocument/2006/relationships/image" Target="../media/image93.png"/><Relationship Id="rId34" Type="http://schemas.openxmlformats.org/officeDocument/2006/relationships/image" Target="../media/image243.png"/><Relationship Id="rId35" Type="http://schemas.openxmlformats.org/officeDocument/2006/relationships/image" Target="../media/image225.png"/><Relationship Id="rId36" Type="http://schemas.openxmlformats.org/officeDocument/2006/relationships/image" Target="../media/image226.png"/><Relationship Id="rId37" Type="http://schemas.openxmlformats.org/officeDocument/2006/relationships/image" Target="../media/image244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23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176.png"/><Relationship Id="rId12" Type="http://schemas.openxmlformats.org/officeDocument/2006/relationships/image" Target="../media/image235.png"/><Relationship Id="rId13" Type="http://schemas.openxmlformats.org/officeDocument/2006/relationships/image" Target="../media/image222.png"/><Relationship Id="rId14" Type="http://schemas.openxmlformats.org/officeDocument/2006/relationships/image" Target="../media/image230.png"/><Relationship Id="rId15" Type="http://schemas.openxmlformats.org/officeDocument/2006/relationships/image" Target="../media/image219.png"/><Relationship Id="rId16" Type="http://schemas.openxmlformats.org/officeDocument/2006/relationships/image" Target="../media/image179.png"/><Relationship Id="rId17" Type="http://schemas.openxmlformats.org/officeDocument/2006/relationships/image" Target="../media/image72.png"/><Relationship Id="rId18" Type="http://schemas.openxmlformats.org/officeDocument/2006/relationships/image" Target="../media/image180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109.png"/><Relationship Id="rId23" Type="http://schemas.openxmlformats.org/officeDocument/2006/relationships/image" Target="../media/image236.png"/><Relationship Id="rId24" Type="http://schemas.openxmlformats.org/officeDocument/2006/relationships/image" Target="../media/image120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112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Relationship Id="rId32" Type="http://schemas.openxmlformats.org/officeDocument/2006/relationships/image" Target="../media/image73.png"/><Relationship Id="rId33" Type="http://schemas.openxmlformats.org/officeDocument/2006/relationships/image" Target="../media/image93.png"/><Relationship Id="rId34" Type="http://schemas.openxmlformats.org/officeDocument/2006/relationships/image" Target="../media/image243.png"/><Relationship Id="rId35" Type="http://schemas.openxmlformats.org/officeDocument/2006/relationships/image" Target="../media/image225.png"/><Relationship Id="rId36" Type="http://schemas.openxmlformats.org/officeDocument/2006/relationships/image" Target="../media/image226.png"/><Relationship Id="rId37" Type="http://schemas.openxmlformats.org/officeDocument/2006/relationships/image" Target="../media/image244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23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7.png"/><Relationship Id="rId6" Type="http://schemas.openxmlformats.org/officeDocument/2006/relationships/image" Target="../media/image4.png"/><Relationship Id="rId7" Type="http://schemas.openxmlformats.org/officeDocument/2006/relationships/image" Target="../media/image229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0" Type="http://schemas.openxmlformats.org/officeDocument/2006/relationships/image" Target="../media/image65.png"/><Relationship Id="rId11" Type="http://schemas.openxmlformats.org/officeDocument/2006/relationships/image" Target="../media/image176.png"/><Relationship Id="rId12" Type="http://schemas.openxmlformats.org/officeDocument/2006/relationships/image" Target="../media/image235.png"/><Relationship Id="rId13" Type="http://schemas.openxmlformats.org/officeDocument/2006/relationships/image" Target="../media/image222.png"/><Relationship Id="rId14" Type="http://schemas.openxmlformats.org/officeDocument/2006/relationships/image" Target="../media/image230.png"/><Relationship Id="rId15" Type="http://schemas.openxmlformats.org/officeDocument/2006/relationships/image" Target="../media/image219.png"/><Relationship Id="rId16" Type="http://schemas.openxmlformats.org/officeDocument/2006/relationships/image" Target="../media/image179.png"/><Relationship Id="rId17" Type="http://schemas.openxmlformats.org/officeDocument/2006/relationships/image" Target="../media/image72.png"/><Relationship Id="rId18" Type="http://schemas.openxmlformats.org/officeDocument/2006/relationships/image" Target="../media/image180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109.png"/><Relationship Id="rId23" Type="http://schemas.openxmlformats.org/officeDocument/2006/relationships/image" Target="../media/image236.png"/><Relationship Id="rId24" Type="http://schemas.openxmlformats.org/officeDocument/2006/relationships/image" Target="../media/image120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112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Relationship Id="rId32" Type="http://schemas.openxmlformats.org/officeDocument/2006/relationships/image" Target="../media/image73.png"/><Relationship Id="rId33" Type="http://schemas.openxmlformats.org/officeDocument/2006/relationships/image" Target="../media/image93.png"/><Relationship Id="rId34" Type="http://schemas.openxmlformats.org/officeDocument/2006/relationships/image" Target="../media/image243.png"/><Relationship Id="rId35" Type="http://schemas.openxmlformats.org/officeDocument/2006/relationships/image" Target="../media/image225.png"/><Relationship Id="rId36" Type="http://schemas.openxmlformats.org/officeDocument/2006/relationships/image" Target="../media/image226.png"/><Relationship Id="rId37" Type="http://schemas.openxmlformats.org/officeDocument/2006/relationships/image" Target="../media/image244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23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75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45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Relationship Id="rId10" Type="http://schemas.openxmlformats.org/officeDocument/2006/relationships/image" Target="../media/image229.png"/><Relationship Id="rId11" Type="http://schemas.openxmlformats.org/officeDocument/2006/relationships/image" Target="../media/image24.png"/><Relationship Id="rId12" Type="http://schemas.openxmlformats.org/officeDocument/2006/relationships/image" Target="../media/image9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4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176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248.png"/><Relationship Id="rId26" Type="http://schemas.openxmlformats.org/officeDocument/2006/relationships/image" Target="../media/image22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68.png"/><Relationship Id="rId15" Type="http://schemas.openxmlformats.org/officeDocument/2006/relationships/image" Target="../media/image250.png"/><Relationship Id="rId16" Type="http://schemas.openxmlformats.org/officeDocument/2006/relationships/image" Target="../media/image9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17.png"/><Relationship Id="rId20" Type="http://schemas.openxmlformats.org/officeDocument/2006/relationships/image" Target="../media/image253.png"/><Relationship Id="rId21" Type="http://schemas.openxmlformats.org/officeDocument/2006/relationships/image" Target="../media/image186.png"/><Relationship Id="rId22" Type="http://schemas.openxmlformats.org/officeDocument/2006/relationships/image" Target="../media/image81.png"/><Relationship Id="rId23" Type="http://schemas.openxmlformats.org/officeDocument/2006/relationships/image" Target="../media/image254.png"/><Relationship Id="rId24" Type="http://schemas.openxmlformats.org/officeDocument/2006/relationships/image" Target="../media/image219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248.png"/><Relationship Id="rId32" Type="http://schemas.openxmlformats.org/officeDocument/2006/relationships/image" Target="../media/image23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68.png"/><Relationship Id="rId15" Type="http://schemas.openxmlformats.org/officeDocument/2006/relationships/image" Target="../media/image250.png"/><Relationship Id="rId16" Type="http://schemas.openxmlformats.org/officeDocument/2006/relationships/image" Target="../media/image9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17.png"/><Relationship Id="rId20" Type="http://schemas.openxmlformats.org/officeDocument/2006/relationships/image" Target="../media/image253.png"/><Relationship Id="rId21" Type="http://schemas.openxmlformats.org/officeDocument/2006/relationships/image" Target="../media/image186.png"/><Relationship Id="rId22" Type="http://schemas.openxmlformats.org/officeDocument/2006/relationships/image" Target="../media/image81.png"/><Relationship Id="rId23" Type="http://schemas.openxmlformats.org/officeDocument/2006/relationships/image" Target="../media/image254.png"/><Relationship Id="rId24" Type="http://schemas.openxmlformats.org/officeDocument/2006/relationships/image" Target="../media/image219.png"/><Relationship Id="rId25" Type="http://schemas.openxmlformats.org/officeDocument/2006/relationships/image" Target="../media/image222.png"/><Relationship Id="rId26" Type="http://schemas.openxmlformats.org/officeDocument/2006/relationships/image" Target="../media/image230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248.png"/><Relationship Id="rId34" Type="http://schemas.openxmlformats.org/officeDocument/2006/relationships/image" Target="../media/image23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68.png"/><Relationship Id="rId15" Type="http://schemas.openxmlformats.org/officeDocument/2006/relationships/image" Target="../media/image250.png"/><Relationship Id="rId16" Type="http://schemas.openxmlformats.org/officeDocument/2006/relationships/image" Target="../media/image9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17.png"/><Relationship Id="rId20" Type="http://schemas.openxmlformats.org/officeDocument/2006/relationships/image" Target="../media/image253.png"/><Relationship Id="rId21" Type="http://schemas.openxmlformats.org/officeDocument/2006/relationships/image" Target="../media/image186.png"/><Relationship Id="rId22" Type="http://schemas.openxmlformats.org/officeDocument/2006/relationships/image" Target="../media/image81.png"/><Relationship Id="rId23" Type="http://schemas.openxmlformats.org/officeDocument/2006/relationships/image" Target="../media/image254.png"/><Relationship Id="rId24" Type="http://schemas.openxmlformats.org/officeDocument/2006/relationships/image" Target="../media/image219.png"/><Relationship Id="rId25" Type="http://schemas.openxmlformats.org/officeDocument/2006/relationships/image" Target="../media/image222.png"/><Relationship Id="rId26" Type="http://schemas.openxmlformats.org/officeDocument/2006/relationships/image" Target="../media/image230.png"/><Relationship Id="rId27" Type="http://schemas.openxmlformats.org/officeDocument/2006/relationships/image" Target="../media/image179.png"/><Relationship Id="rId28" Type="http://schemas.openxmlformats.org/officeDocument/2006/relationships/image" Target="../media/image72.png"/><Relationship Id="rId29" Type="http://schemas.openxmlformats.org/officeDocument/2006/relationships/image" Target="../media/image180.png"/><Relationship Id="rId30" Type="http://schemas.openxmlformats.org/officeDocument/2006/relationships/image" Target="../media/image255.png"/><Relationship Id="rId31" Type="http://schemas.openxmlformats.org/officeDocument/2006/relationships/image" Target="../media/image256.png"/><Relationship Id="rId32" Type="http://schemas.openxmlformats.org/officeDocument/2006/relationships/image" Target="../media/image257.png"/><Relationship Id="rId33" Type="http://schemas.openxmlformats.org/officeDocument/2006/relationships/image" Target="../media/image258.png"/><Relationship Id="rId34" Type="http://schemas.openxmlformats.org/officeDocument/2006/relationships/image" Target="../media/image259.png"/><Relationship Id="rId35" Type="http://schemas.openxmlformats.org/officeDocument/2006/relationships/image" Target="../media/image192.png"/><Relationship Id="rId36" Type="http://schemas.openxmlformats.org/officeDocument/2006/relationships/image" Target="../media/image216.png"/><Relationship Id="rId37" Type="http://schemas.openxmlformats.org/officeDocument/2006/relationships/image" Target="../media/image218.png"/><Relationship Id="rId38" Type="http://schemas.openxmlformats.org/officeDocument/2006/relationships/image" Target="../media/image70.png"/><Relationship Id="rId39" Type="http://schemas.openxmlformats.org/officeDocument/2006/relationships/image" Target="../media/image260.png"/><Relationship Id="rId40" Type="http://schemas.openxmlformats.org/officeDocument/2006/relationships/image" Target="../media/image261.png"/><Relationship Id="rId41" Type="http://schemas.openxmlformats.org/officeDocument/2006/relationships/image" Target="../media/image262.png"/><Relationship Id="rId42" Type="http://schemas.openxmlformats.org/officeDocument/2006/relationships/image" Target="../media/image95.png"/><Relationship Id="rId43" Type="http://schemas.openxmlformats.org/officeDocument/2006/relationships/image" Target="../media/image191.png"/><Relationship Id="rId44" Type="http://schemas.openxmlformats.org/officeDocument/2006/relationships/image" Target="../media/image73.png"/><Relationship Id="rId45" Type="http://schemas.openxmlformats.org/officeDocument/2006/relationships/image" Target="../media/image94.png"/><Relationship Id="rId46" Type="http://schemas.openxmlformats.org/officeDocument/2006/relationships/image" Target="../media/image98.png"/><Relationship Id="rId47" Type="http://schemas.openxmlformats.org/officeDocument/2006/relationships/image" Target="../media/image263.png"/><Relationship Id="rId48" Type="http://schemas.openxmlformats.org/officeDocument/2006/relationships/image" Target="../media/image39.png"/><Relationship Id="rId49" Type="http://schemas.openxmlformats.org/officeDocument/2006/relationships/image" Target="../media/image40.png"/><Relationship Id="rId50" Type="http://schemas.openxmlformats.org/officeDocument/2006/relationships/image" Target="../media/image41.png"/><Relationship Id="rId51" Type="http://schemas.openxmlformats.org/officeDocument/2006/relationships/image" Target="../media/image42.png"/><Relationship Id="rId52" Type="http://schemas.openxmlformats.org/officeDocument/2006/relationships/image" Target="../media/image43.png"/><Relationship Id="rId53" Type="http://schemas.openxmlformats.org/officeDocument/2006/relationships/image" Target="../media/image44.png"/><Relationship Id="rId54" Type="http://schemas.openxmlformats.org/officeDocument/2006/relationships/image" Target="../media/image248.png"/><Relationship Id="rId55" Type="http://schemas.openxmlformats.org/officeDocument/2006/relationships/image" Target="../media/image231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68.png"/><Relationship Id="rId15" Type="http://schemas.openxmlformats.org/officeDocument/2006/relationships/image" Target="../media/image250.png"/><Relationship Id="rId16" Type="http://schemas.openxmlformats.org/officeDocument/2006/relationships/image" Target="../media/image9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17.png"/><Relationship Id="rId20" Type="http://schemas.openxmlformats.org/officeDocument/2006/relationships/image" Target="../media/image253.png"/><Relationship Id="rId21" Type="http://schemas.openxmlformats.org/officeDocument/2006/relationships/image" Target="../media/image186.png"/><Relationship Id="rId22" Type="http://schemas.openxmlformats.org/officeDocument/2006/relationships/image" Target="../media/image81.png"/><Relationship Id="rId23" Type="http://schemas.openxmlformats.org/officeDocument/2006/relationships/image" Target="../media/image254.png"/><Relationship Id="rId24" Type="http://schemas.openxmlformats.org/officeDocument/2006/relationships/image" Target="../media/image219.png"/><Relationship Id="rId25" Type="http://schemas.openxmlformats.org/officeDocument/2006/relationships/image" Target="../media/image222.png"/><Relationship Id="rId26" Type="http://schemas.openxmlformats.org/officeDocument/2006/relationships/image" Target="../media/image230.png"/><Relationship Id="rId27" Type="http://schemas.openxmlformats.org/officeDocument/2006/relationships/image" Target="../media/image179.png"/><Relationship Id="rId28" Type="http://schemas.openxmlformats.org/officeDocument/2006/relationships/image" Target="../media/image72.png"/><Relationship Id="rId29" Type="http://schemas.openxmlformats.org/officeDocument/2006/relationships/image" Target="../media/image180.png"/><Relationship Id="rId30" Type="http://schemas.openxmlformats.org/officeDocument/2006/relationships/image" Target="../media/image255.png"/><Relationship Id="rId31" Type="http://schemas.openxmlformats.org/officeDocument/2006/relationships/image" Target="../media/image256.png"/><Relationship Id="rId32" Type="http://schemas.openxmlformats.org/officeDocument/2006/relationships/image" Target="../media/image257.png"/><Relationship Id="rId33" Type="http://schemas.openxmlformats.org/officeDocument/2006/relationships/image" Target="../media/image258.png"/><Relationship Id="rId34" Type="http://schemas.openxmlformats.org/officeDocument/2006/relationships/image" Target="../media/image259.png"/><Relationship Id="rId35" Type="http://schemas.openxmlformats.org/officeDocument/2006/relationships/image" Target="../media/image192.png"/><Relationship Id="rId36" Type="http://schemas.openxmlformats.org/officeDocument/2006/relationships/image" Target="../media/image216.png"/><Relationship Id="rId37" Type="http://schemas.openxmlformats.org/officeDocument/2006/relationships/image" Target="../media/image218.png"/><Relationship Id="rId38" Type="http://schemas.openxmlformats.org/officeDocument/2006/relationships/image" Target="../media/image70.png"/><Relationship Id="rId39" Type="http://schemas.openxmlformats.org/officeDocument/2006/relationships/image" Target="../media/image260.png"/><Relationship Id="rId40" Type="http://schemas.openxmlformats.org/officeDocument/2006/relationships/image" Target="../media/image261.png"/><Relationship Id="rId41" Type="http://schemas.openxmlformats.org/officeDocument/2006/relationships/image" Target="../media/image262.png"/><Relationship Id="rId42" Type="http://schemas.openxmlformats.org/officeDocument/2006/relationships/image" Target="../media/image95.png"/><Relationship Id="rId43" Type="http://schemas.openxmlformats.org/officeDocument/2006/relationships/image" Target="../media/image191.png"/><Relationship Id="rId44" Type="http://schemas.openxmlformats.org/officeDocument/2006/relationships/image" Target="../media/image73.png"/><Relationship Id="rId45" Type="http://schemas.openxmlformats.org/officeDocument/2006/relationships/image" Target="../media/image94.png"/><Relationship Id="rId46" Type="http://schemas.openxmlformats.org/officeDocument/2006/relationships/image" Target="../media/image98.png"/><Relationship Id="rId47" Type="http://schemas.openxmlformats.org/officeDocument/2006/relationships/image" Target="../media/image263.png"/><Relationship Id="rId48" Type="http://schemas.openxmlformats.org/officeDocument/2006/relationships/image" Target="../media/image60.png"/><Relationship Id="rId49" Type="http://schemas.openxmlformats.org/officeDocument/2006/relationships/image" Target="../media/image264.png"/><Relationship Id="rId50" Type="http://schemas.openxmlformats.org/officeDocument/2006/relationships/image" Target="../media/image265.png"/><Relationship Id="rId51" Type="http://schemas.openxmlformats.org/officeDocument/2006/relationships/image" Target="../media/image39.png"/><Relationship Id="rId52" Type="http://schemas.openxmlformats.org/officeDocument/2006/relationships/image" Target="../media/image40.png"/><Relationship Id="rId53" Type="http://schemas.openxmlformats.org/officeDocument/2006/relationships/image" Target="../media/image41.png"/><Relationship Id="rId54" Type="http://schemas.openxmlformats.org/officeDocument/2006/relationships/image" Target="../media/image42.png"/><Relationship Id="rId55" Type="http://schemas.openxmlformats.org/officeDocument/2006/relationships/image" Target="../media/image43.png"/><Relationship Id="rId56" Type="http://schemas.openxmlformats.org/officeDocument/2006/relationships/image" Target="../media/image44.png"/><Relationship Id="rId57" Type="http://schemas.openxmlformats.org/officeDocument/2006/relationships/image" Target="../media/image248.png"/><Relationship Id="rId58" Type="http://schemas.openxmlformats.org/officeDocument/2006/relationships/image" Target="../media/image23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19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248.png"/><Relationship Id="rId30" Type="http://schemas.openxmlformats.org/officeDocument/2006/relationships/image" Target="../media/image26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19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269.png"/><Relationship Id="rId24" Type="http://schemas.openxmlformats.org/officeDocument/2006/relationships/image" Target="../media/image270.png"/><Relationship Id="rId25" Type="http://schemas.openxmlformats.org/officeDocument/2006/relationships/image" Target="../media/image2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248.png"/><Relationship Id="rId33" Type="http://schemas.openxmlformats.org/officeDocument/2006/relationships/image" Target="../media/image268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19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269.png"/><Relationship Id="rId24" Type="http://schemas.openxmlformats.org/officeDocument/2006/relationships/image" Target="../media/image270.png"/><Relationship Id="rId25" Type="http://schemas.openxmlformats.org/officeDocument/2006/relationships/image" Target="../media/image2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248.png"/><Relationship Id="rId33" Type="http://schemas.openxmlformats.org/officeDocument/2006/relationships/image" Target="../media/image26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75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71.png"/><Relationship Id="rId19" Type="http://schemas.openxmlformats.org/officeDocument/2006/relationships/image" Target="../media/image272.png"/><Relationship Id="rId20" Type="http://schemas.openxmlformats.org/officeDocument/2006/relationships/image" Target="../media/image176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19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248.png"/><Relationship Id="rId36" Type="http://schemas.openxmlformats.org/officeDocument/2006/relationships/image" Target="../media/image268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71.png"/><Relationship Id="rId19" Type="http://schemas.openxmlformats.org/officeDocument/2006/relationships/image" Target="../media/image272.png"/><Relationship Id="rId20" Type="http://schemas.openxmlformats.org/officeDocument/2006/relationships/image" Target="../media/image176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19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248.png"/><Relationship Id="rId36" Type="http://schemas.openxmlformats.org/officeDocument/2006/relationships/image" Target="../media/image26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11.png"/><Relationship Id="rId4" Type="http://schemas.openxmlformats.org/officeDocument/2006/relationships/image" Target="../media/image228.png"/><Relationship Id="rId5" Type="http://schemas.openxmlformats.org/officeDocument/2006/relationships/image" Target="../media/image7.png"/><Relationship Id="rId6" Type="http://schemas.openxmlformats.org/officeDocument/2006/relationships/image" Target="../media/image249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9" Type="http://schemas.openxmlformats.org/officeDocument/2006/relationships/image" Target="../media/image229.png"/><Relationship Id="rId10" Type="http://schemas.openxmlformats.org/officeDocument/2006/relationships/image" Target="../media/image5.png"/><Relationship Id="rId11" Type="http://schemas.openxmlformats.org/officeDocument/2006/relationships/image" Target="../media/image50.png"/><Relationship Id="rId12" Type="http://schemas.openxmlformats.org/officeDocument/2006/relationships/image" Target="../media/image19.png"/><Relationship Id="rId13" Type="http://schemas.openxmlformats.org/officeDocument/2006/relationships/image" Target="../media/image22.png"/><Relationship Id="rId14" Type="http://schemas.openxmlformats.org/officeDocument/2006/relationships/image" Target="../media/image76.png"/><Relationship Id="rId15" Type="http://schemas.openxmlformats.org/officeDocument/2006/relationships/image" Target="../media/image8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271.png"/><Relationship Id="rId19" Type="http://schemas.openxmlformats.org/officeDocument/2006/relationships/image" Target="../media/image272.png"/><Relationship Id="rId20" Type="http://schemas.openxmlformats.org/officeDocument/2006/relationships/image" Target="../media/image176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19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248.png"/><Relationship Id="rId36" Type="http://schemas.openxmlformats.org/officeDocument/2006/relationships/image" Target="../media/image268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3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45.png"/><Relationship Id="rId6" Type="http://schemas.openxmlformats.org/officeDocument/2006/relationships/image" Target="../media/image274.png"/><Relationship Id="rId7" Type="http://schemas.openxmlformats.org/officeDocument/2006/relationships/image" Target="../media/image24.png"/><Relationship Id="rId8" Type="http://schemas.openxmlformats.org/officeDocument/2006/relationships/image" Target="../media/image4.png"/><Relationship Id="rId9" Type="http://schemas.openxmlformats.org/officeDocument/2006/relationships/image" Target="../media/image128.png"/><Relationship Id="rId10" Type="http://schemas.openxmlformats.org/officeDocument/2006/relationships/image" Target="../media/image9.png"/><Relationship Id="rId11" Type="http://schemas.openxmlformats.org/officeDocument/2006/relationships/image" Target="../media/image22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8.png"/><Relationship Id="rId16" Type="http://schemas.openxmlformats.org/officeDocument/2006/relationships/image" Target="../media/image19.png"/><Relationship Id="rId17" Type="http://schemas.openxmlformats.org/officeDocument/2006/relationships/image" Target="../media/image5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99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263.png"/><Relationship Id="rId25" Type="http://schemas.openxmlformats.org/officeDocument/2006/relationships/image" Target="../media/image275.png"/><Relationship Id="rId26" Type="http://schemas.openxmlformats.org/officeDocument/2006/relationships/image" Target="../media/image276.png"/><Relationship Id="rId27" Type="http://schemas.openxmlformats.org/officeDocument/2006/relationships/image" Target="../media/image277.png"/><Relationship Id="rId28" Type="http://schemas.openxmlformats.org/officeDocument/2006/relationships/image" Target="../media/image93.png"/><Relationship Id="rId29" Type="http://schemas.openxmlformats.org/officeDocument/2006/relationships/image" Target="../media/image278.png"/><Relationship Id="rId30" Type="http://schemas.openxmlformats.org/officeDocument/2006/relationships/image" Target="../media/image279.png"/><Relationship Id="rId31" Type="http://schemas.openxmlformats.org/officeDocument/2006/relationships/image" Target="../media/image280.png"/><Relationship Id="rId32" Type="http://schemas.openxmlformats.org/officeDocument/2006/relationships/image" Target="../media/image281.png"/><Relationship Id="rId33" Type="http://schemas.openxmlformats.org/officeDocument/2006/relationships/image" Target="../media/image282.png"/><Relationship Id="rId34" Type="http://schemas.openxmlformats.org/officeDocument/2006/relationships/image" Target="../media/image283.png"/><Relationship Id="rId35" Type="http://schemas.openxmlformats.org/officeDocument/2006/relationships/image" Target="../media/image284.png"/><Relationship Id="rId36" Type="http://schemas.openxmlformats.org/officeDocument/2006/relationships/image" Target="../media/image98.png"/><Relationship Id="rId37" Type="http://schemas.openxmlformats.org/officeDocument/2006/relationships/image" Target="../media/image117.png"/><Relationship Id="rId38" Type="http://schemas.openxmlformats.org/officeDocument/2006/relationships/image" Target="../media/image80.png"/><Relationship Id="rId39" Type="http://schemas.openxmlformats.org/officeDocument/2006/relationships/image" Target="../media/image81.png"/><Relationship Id="rId40" Type="http://schemas.openxmlformats.org/officeDocument/2006/relationships/image" Target="../media/image72.png"/><Relationship Id="rId41" Type="http://schemas.openxmlformats.org/officeDocument/2006/relationships/image" Target="../media/image82.png"/><Relationship Id="rId42" Type="http://schemas.openxmlformats.org/officeDocument/2006/relationships/image" Target="../media/image285.png"/><Relationship Id="rId43" Type="http://schemas.openxmlformats.org/officeDocument/2006/relationships/image" Target="../media/image286.png"/><Relationship Id="rId44" Type="http://schemas.openxmlformats.org/officeDocument/2006/relationships/image" Target="../media/image287.png"/><Relationship Id="rId45" Type="http://schemas.openxmlformats.org/officeDocument/2006/relationships/image" Target="../media/image100.png"/><Relationship Id="rId46" Type="http://schemas.openxmlformats.org/officeDocument/2006/relationships/image" Target="../media/image288.png"/><Relationship Id="rId47" Type="http://schemas.openxmlformats.org/officeDocument/2006/relationships/image" Target="../media/image289.png"/><Relationship Id="rId48" Type="http://schemas.openxmlformats.org/officeDocument/2006/relationships/image" Target="../media/image258.png"/><Relationship Id="rId49" Type="http://schemas.openxmlformats.org/officeDocument/2006/relationships/image" Target="../media/image95.png"/><Relationship Id="rId50" Type="http://schemas.openxmlformats.org/officeDocument/2006/relationships/image" Target="../media/image290.png"/><Relationship Id="rId51" Type="http://schemas.openxmlformats.org/officeDocument/2006/relationships/image" Target="../media/image214.png"/><Relationship Id="rId52" Type="http://schemas.openxmlformats.org/officeDocument/2006/relationships/image" Target="../media/image291.png"/><Relationship Id="rId53" Type="http://schemas.openxmlformats.org/officeDocument/2006/relationships/image" Target="../media/image292.png"/><Relationship Id="rId54" Type="http://schemas.openxmlformats.org/officeDocument/2006/relationships/image" Target="../media/image293.png"/><Relationship Id="rId55" Type="http://schemas.openxmlformats.org/officeDocument/2006/relationships/image" Target="../media/image294.png"/><Relationship Id="rId56" Type="http://schemas.openxmlformats.org/officeDocument/2006/relationships/image" Target="../media/image188.png"/><Relationship Id="rId57" Type="http://schemas.openxmlformats.org/officeDocument/2006/relationships/image" Target="../media/image225.png"/><Relationship Id="rId58" Type="http://schemas.openxmlformats.org/officeDocument/2006/relationships/image" Target="../media/image226.png"/><Relationship Id="rId59" Type="http://schemas.openxmlformats.org/officeDocument/2006/relationships/image" Target="../media/image90.png"/><Relationship Id="rId60" Type="http://schemas.openxmlformats.org/officeDocument/2006/relationships/image" Target="../media/image295.png"/><Relationship Id="rId61" Type="http://schemas.openxmlformats.org/officeDocument/2006/relationships/image" Target="../media/image296.png"/><Relationship Id="rId62" Type="http://schemas.openxmlformats.org/officeDocument/2006/relationships/image" Target="../media/image297.png"/><Relationship Id="rId63" Type="http://schemas.openxmlformats.org/officeDocument/2006/relationships/image" Target="../media/image39.png"/><Relationship Id="rId64" Type="http://schemas.openxmlformats.org/officeDocument/2006/relationships/image" Target="../media/image40.png"/><Relationship Id="rId65" Type="http://schemas.openxmlformats.org/officeDocument/2006/relationships/image" Target="../media/image41.png"/><Relationship Id="rId66" Type="http://schemas.openxmlformats.org/officeDocument/2006/relationships/image" Target="../media/image42.png"/><Relationship Id="rId67" Type="http://schemas.openxmlformats.org/officeDocument/2006/relationships/image" Target="../media/image43.png"/><Relationship Id="rId68" Type="http://schemas.openxmlformats.org/officeDocument/2006/relationships/image" Target="../media/image44.png"/><Relationship Id="rId69" Type="http://schemas.openxmlformats.org/officeDocument/2006/relationships/image" Target="../media/image248.png"/><Relationship Id="rId70" Type="http://schemas.openxmlformats.org/officeDocument/2006/relationships/image" Target="../media/image298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50.png"/><Relationship Id="rId7" Type="http://schemas.openxmlformats.org/officeDocument/2006/relationships/image" Target="../media/image15.png"/><Relationship Id="rId8" Type="http://schemas.openxmlformats.org/officeDocument/2006/relationships/image" Target="../media/image7.png"/><Relationship Id="rId9" Type="http://schemas.openxmlformats.org/officeDocument/2006/relationships/image" Target="../media/image300.png"/><Relationship Id="rId10" Type="http://schemas.openxmlformats.org/officeDocument/2006/relationships/image" Target="../media/image16.png"/><Relationship Id="rId11" Type="http://schemas.openxmlformats.org/officeDocument/2006/relationships/image" Target="../media/image301.png"/><Relationship Id="rId12" Type="http://schemas.openxmlformats.org/officeDocument/2006/relationships/image" Target="../media/image302.png"/><Relationship Id="rId13" Type="http://schemas.openxmlformats.org/officeDocument/2006/relationships/image" Target="../media/image303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14.png"/><Relationship Id="rId17" Type="http://schemas.openxmlformats.org/officeDocument/2006/relationships/image" Target="../media/image117.png"/><Relationship Id="rId18" Type="http://schemas.openxmlformats.org/officeDocument/2006/relationships/image" Target="../media/image304.png"/><Relationship Id="rId19" Type="http://schemas.openxmlformats.org/officeDocument/2006/relationships/image" Target="../media/image94.png"/><Relationship Id="rId20" Type="http://schemas.openxmlformats.org/officeDocument/2006/relationships/image" Target="../media/image305.png"/><Relationship Id="rId21" Type="http://schemas.openxmlformats.org/officeDocument/2006/relationships/image" Target="../media/image95.png"/><Relationship Id="rId22" Type="http://schemas.openxmlformats.org/officeDocument/2006/relationships/image" Target="../media/image306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307.png"/><Relationship Id="rId26" Type="http://schemas.openxmlformats.org/officeDocument/2006/relationships/image" Target="../media/image223.png"/><Relationship Id="rId27" Type="http://schemas.openxmlformats.org/officeDocument/2006/relationships/image" Target="../media/image224.png"/><Relationship Id="rId28" Type="http://schemas.openxmlformats.org/officeDocument/2006/relationships/image" Target="../media/image308.png"/><Relationship Id="rId29" Type="http://schemas.openxmlformats.org/officeDocument/2006/relationships/image" Target="../media/image309.png"/><Relationship Id="rId30" Type="http://schemas.openxmlformats.org/officeDocument/2006/relationships/image" Target="../media/image267.png"/><Relationship Id="rId31" Type="http://schemas.openxmlformats.org/officeDocument/2006/relationships/image" Target="../media/image310.png"/><Relationship Id="rId32" Type="http://schemas.openxmlformats.org/officeDocument/2006/relationships/image" Target="../media/image311.png"/><Relationship Id="rId33" Type="http://schemas.openxmlformats.org/officeDocument/2006/relationships/image" Target="../media/image244.png"/><Relationship Id="rId34" Type="http://schemas.openxmlformats.org/officeDocument/2006/relationships/image" Target="../media/image220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248.png"/><Relationship Id="rId42" Type="http://schemas.openxmlformats.org/officeDocument/2006/relationships/image" Target="../media/image312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3.png"/><Relationship Id="rId3" Type="http://schemas.openxmlformats.org/officeDocument/2006/relationships/image" Target="../media/image24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299.png"/><Relationship Id="rId11" Type="http://schemas.openxmlformats.org/officeDocument/2006/relationships/image" Target="../media/image24.png"/><Relationship Id="rId12" Type="http://schemas.openxmlformats.org/officeDocument/2006/relationships/image" Target="../media/image14.png"/><Relationship Id="rId13" Type="http://schemas.openxmlformats.org/officeDocument/2006/relationships/image" Target="../media/image50.png"/><Relationship Id="rId14" Type="http://schemas.openxmlformats.org/officeDocument/2006/relationships/image" Target="../media/image15.png"/><Relationship Id="rId15" Type="http://schemas.openxmlformats.org/officeDocument/2006/relationships/image" Target="../media/image300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248.png"/><Relationship Id="rId25" Type="http://schemas.openxmlformats.org/officeDocument/2006/relationships/image" Target="../media/image314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3.png"/><Relationship Id="rId3" Type="http://schemas.openxmlformats.org/officeDocument/2006/relationships/image" Target="../media/image24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299.png"/><Relationship Id="rId11" Type="http://schemas.openxmlformats.org/officeDocument/2006/relationships/image" Target="../media/image24.png"/><Relationship Id="rId12" Type="http://schemas.openxmlformats.org/officeDocument/2006/relationships/image" Target="../media/image14.png"/><Relationship Id="rId13" Type="http://schemas.openxmlformats.org/officeDocument/2006/relationships/image" Target="../media/image50.png"/><Relationship Id="rId14" Type="http://schemas.openxmlformats.org/officeDocument/2006/relationships/image" Target="../media/image15.png"/><Relationship Id="rId15" Type="http://schemas.openxmlformats.org/officeDocument/2006/relationships/image" Target="../media/image300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248.png"/><Relationship Id="rId27" Type="http://schemas.openxmlformats.org/officeDocument/2006/relationships/image" Target="../media/image314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3.png"/><Relationship Id="rId3" Type="http://schemas.openxmlformats.org/officeDocument/2006/relationships/image" Target="../media/image24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299.png"/><Relationship Id="rId11" Type="http://schemas.openxmlformats.org/officeDocument/2006/relationships/image" Target="../media/image24.png"/><Relationship Id="rId12" Type="http://schemas.openxmlformats.org/officeDocument/2006/relationships/image" Target="../media/image14.png"/><Relationship Id="rId13" Type="http://schemas.openxmlformats.org/officeDocument/2006/relationships/image" Target="../media/image50.png"/><Relationship Id="rId14" Type="http://schemas.openxmlformats.org/officeDocument/2006/relationships/image" Target="../media/image15.png"/><Relationship Id="rId15" Type="http://schemas.openxmlformats.org/officeDocument/2006/relationships/image" Target="../media/image300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71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109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248.png"/><Relationship Id="rId31" Type="http://schemas.openxmlformats.org/officeDocument/2006/relationships/image" Target="../media/image314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3.png"/><Relationship Id="rId3" Type="http://schemas.openxmlformats.org/officeDocument/2006/relationships/image" Target="../media/image24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299.png"/><Relationship Id="rId11" Type="http://schemas.openxmlformats.org/officeDocument/2006/relationships/image" Target="../media/image24.png"/><Relationship Id="rId12" Type="http://schemas.openxmlformats.org/officeDocument/2006/relationships/image" Target="../media/image14.png"/><Relationship Id="rId13" Type="http://schemas.openxmlformats.org/officeDocument/2006/relationships/image" Target="../media/image50.png"/><Relationship Id="rId14" Type="http://schemas.openxmlformats.org/officeDocument/2006/relationships/image" Target="../media/image15.png"/><Relationship Id="rId15" Type="http://schemas.openxmlformats.org/officeDocument/2006/relationships/image" Target="../media/image300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71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109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248.png"/><Relationship Id="rId33" Type="http://schemas.openxmlformats.org/officeDocument/2006/relationships/image" Target="../media/image314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3.png"/><Relationship Id="rId3" Type="http://schemas.openxmlformats.org/officeDocument/2006/relationships/image" Target="../media/image249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8.png"/><Relationship Id="rId10" Type="http://schemas.openxmlformats.org/officeDocument/2006/relationships/image" Target="../media/image299.png"/><Relationship Id="rId11" Type="http://schemas.openxmlformats.org/officeDocument/2006/relationships/image" Target="../media/image24.png"/><Relationship Id="rId12" Type="http://schemas.openxmlformats.org/officeDocument/2006/relationships/image" Target="../media/image14.png"/><Relationship Id="rId13" Type="http://schemas.openxmlformats.org/officeDocument/2006/relationships/image" Target="../media/image50.png"/><Relationship Id="rId14" Type="http://schemas.openxmlformats.org/officeDocument/2006/relationships/image" Target="../media/image15.png"/><Relationship Id="rId15" Type="http://schemas.openxmlformats.org/officeDocument/2006/relationships/image" Target="../media/image300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Relationship Id="rId20" Type="http://schemas.openxmlformats.org/officeDocument/2006/relationships/image" Target="../media/image71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109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248.png"/><Relationship Id="rId33" Type="http://schemas.openxmlformats.org/officeDocument/2006/relationships/image" Target="../media/image3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7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63.png"/><Relationship Id="rId6" Type="http://schemas.openxmlformats.org/officeDocument/2006/relationships/image" Target="../media/image23.png"/><Relationship Id="rId7" Type="http://schemas.openxmlformats.org/officeDocument/2006/relationships/image" Target="../media/image293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263.png"/><Relationship Id="rId11" Type="http://schemas.openxmlformats.org/officeDocument/2006/relationships/image" Target="../media/image275.png"/><Relationship Id="rId12" Type="http://schemas.openxmlformats.org/officeDocument/2006/relationships/image" Target="../media/image276.png"/><Relationship Id="rId13" Type="http://schemas.openxmlformats.org/officeDocument/2006/relationships/image" Target="../media/image287.png"/><Relationship Id="rId14" Type="http://schemas.openxmlformats.org/officeDocument/2006/relationships/image" Target="../media/image319.png"/><Relationship Id="rId15" Type="http://schemas.openxmlformats.org/officeDocument/2006/relationships/image" Target="../media/image258.png"/><Relationship Id="rId16" Type="http://schemas.openxmlformats.org/officeDocument/2006/relationships/image" Target="../media/image320.png"/><Relationship Id="rId17" Type="http://schemas.openxmlformats.org/officeDocument/2006/relationships/image" Target="../media/image321.png"/><Relationship Id="rId18" Type="http://schemas.openxmlformats.org/officeDocument/2006/relationships/image" Target="../media/image99.png"/><Relationship Id="rId19" Type="http://schemas.openxmlformats.org/officeDocument/2006/relationships/image" Target="../media/image322.png"/><Relationship Id="rId20" Type="http://schemas.openxmlformats.org/officeDocument/2006/relationships/image" Target="../media/image323.png"/><Relationship Id="rId21" Type="http://schemas.openxmlformats.org/officeDocument/2006/relationships/image" Target="../media/image324.png"/><Relationship Id="rId22" Type="http://schemas.openxmlformats.org/officeDocument/2006/relationships/image" Target="../media/image95.png"/><Relationship Id="rId23" Type="http://schemas.openxmlformats.org/officeDocument/2006/relationships/image" Target="../media/image277.png"/><Relationship Id="rId24" Type="http://schemas.openxmlformats.org/officeDocument/2006/relationships/image" Target="../media/image325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308.png"/><Relationship Id="rId28" Type="http://schemas.openxmlformats.org/officeDocument/2006/relationships/image" Target="../media/image326.png"/><Relationship Id="rId29" Type="http://schemas.openxmlformats.org/officeDocument/2006/relationships/image" Target="../media/image238.png"/><Relationship Id="rId30" Type="http://schemas.openxmlformats.org/officeDocument/2006/relationships/image" Target="../media/image213.png"/><Relationship Id="rId31" Type="http://schemas.openxmlformats.org/officeDocument/2006/relationships/image" Target="../media/image52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302.png"/><Relationship Id="rId35" Type="http://schemas.openxmlformats.org/officeDocument/2006/relationships/image" Target="../media/image327.png"/><Relationship Id="rId36" Type="http://schemas.openxmlformats.org/officeDocument/2006/relationships/image" Target="../media/image214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40" Type="http://schemas.openxmlformats.org/officeDocument/2006/relationships/image" Target="../media/image328.png"/><Relationship Id="rId41" Type="http://schemas.openxmlformats.org/officeDocument/2006/relationships/image" Target="../media/image85.png"/><Relationship Id="rId42" Type="http://schemas.openxmlformats.org/officeDocument/2006/relationships/image" Target="../media/image100.png"/><Relationship Id="rId43" Type="http://schemas.openxmlformats.org/officeDocument/2006/relationships/image" Target="../media/image304.png"/><Relationship Id="rId44" Type="http://schemas.openxmlformats.org/officeDocument/2006/relationships/image" Target="../media/image117.png"/><Relationship Id="rId45" Type="http://schemas.openxmlformats.org/officeDocument/2006/relationships/image" Target="../media/image94.png"/><Relationship Id="rId46" Type="http://schemas.openxmlformats.org/officeDocument/2006/relationships/image" Target="../media/image225.png"/><Relationship Id="rId47" Type="http://schemas.openxmlformats.org/officeDocument/2006/relationships/image" Target="../media/image226.png"/><Relationship Id="rId48" Type="http://schemas.openxmlformats.org/officeDocument/2006/relationships/image" Target="../media/image329.png"/><Relationship Id="rId49" Type="http://schemas.openxmlformats.org/officeDocument/2006/relationships/image" Target="../media/image330.png"/><Relationship Id="rId50" Type="http://schemas.openxmlformats.org/officeDocument/2006/relationships/image" Target="../media/image289.png"/><Relationship Id="rId51" Type="http://schemas.openxmlformats.org/officeDocument/2006/relationships/image" Target="../media/image331.png"/><Relationship Id="rId52" Type="http://schemas.openxmlformats.org/officeDocument/2006/relationships/image" Target="../media/image332.png"/><Relationship Id="rId53" Type="http://schemas.openxmlformats.org/officeDocument/2006/relationships/image" Target="../media/image333.png"/><Relationship Id="rId54" Type="http://schemas.openxmlformats.org/officeDocument/2006/relationships/image" Target="../media/image334.png"/><Relationship Id="rId55" Type="http://schemas.openxmlformats.org/officeDocument/2006/relationships/image" Target="../media/image335.png"/><Relationship Id="rId56" Type="http://schemas.openxmlformats.org/officeDocument/2006/relationships/image" Target="../media/image336.png"/><Relationship Id="rId57" Type="http://schemas.openxmlformats.org/officeDocument/2006/relationships/image" Target="../media/image337.png"/><Relationship Id="rId58" Type="http://schemas.openxmlformats.org/officeDocument/2006/relationships/image" Target="../media/image338.png"/><Relationship Id="rId59" Type="http://schemas.openxmlformats.org/officeDocument/2006/relationships/image" Target="../media/image339.png"/><Relationship Id="rId60" Type="http://schemas.openxmlformats.org/officeDocument/2006/relationships/image" Target="../media/image340.png"/><Relationship Id="rId61" Type="http://schemas.openxmlformats.org/officeDocument/2006/relationships/image" Target="../media/image58.png"/><Relationship Id="rId62" Type="http://schemas.openxmlformats.org/officeDocument/2006/relationships/image" Target="../media/image341.png"/><Relationship Id="rId63" Type="http://schemas.openxmlformats.org/officeDocument/2006/relationships/image" Target="../media/image342.png"/><Relationship Id="rId64" Type="http://schemas.openxmlformats.org/officeDocument/2006/relationships/image" Target="../media/image343.png"/><Relationship Id="rId65" Type="http://schemas.openxmlformats.org/officeDocument/2006/relationships/image" Target="../media/image199.png"/><Relationship Id="rId66" Type="http://schemas.openxmlformats.org/officeDocument/2006/relationships/image" Target="../media/image344.png"/><Relationship Id="rId67" Type="http://schemas.openxmlformats.org/officeDocument/2006/relationships/image" Target="../media/image345.png"/><Relationship Id="rId68" Type="http://schemas.openxmlformats.org/officeDocument/2006/relationships/image" Target="../media/image346.png"/><Relationship Id="rId69" Type="http://schemas.openxmlformats.org/officeDocument/2006/relationships/image" Target="../media/image39.png"/><Relationship Id="rId70" Type="http://schemas.openxmlformats.org/officeDocument/2006/relationships/image" Target="../media/image40.png"/><Relationship Id="rId71" Type="http://schemas.openxmlformats.org/officeDocument/2006/relationships/image" Target="../media/image41.png"/><Relationship Id="rId72" Type="http://schemas.openxmlformats.org/officeDocument/2006/relationships/image" Target="../media/image42.png"/><Relationship Id="rId73" Type="http://schemas.openxmlformats.org/officeDocument/2006/relationships/image" Target="../media/image43.png"/><Relationship Id="rId74" Type="http://schemas.openxmlformats.org/officeDocument/2006/relationships/image" Target="../media/image44.png"/><Relationship Id="rId75" Type="http://schemas.openxmlformats.org/officeDocument/2006/relationships/image" Target="../media/image248.png"/><Relationship Id="rId76" Type="http://schemas.openxmlformats.org/officeDocument/2006/relationships/image" Target="../media/image34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9.png"/><Relationship Id="rId4" Type="http://schemas.openxmlformats.org/officeDocument/2006/relationships/image" Target="../media/image49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9" Type="http://schemas.openxmlformats.org/officeDocument/2006/relationships/image" Target="../media/image6.png"/><Relationship Id="rId10" Type="http://schemas.openxmlformats.org/officeDocument/2006/relationships/image" Target="../media/image67.png"/><Relationship Id="rId11" Type="http://schemas.openxmlformats.org/officeDocument/2006/relationships/image" Target="../media/image5.png"/><Relationship Id="rId12" Type="http://schemas.openxmlformats.org/officeDocument/2006/relationships/image" Target="../media/image99.png"/><Relationship Id="rId13" Type="http://schemas.openxmlformats.org/officeDocument/2006/relationships/image" Target="../media/image348.png"/><Relationship Id="rId14" Type="http://schemas.openxmlformats.org/officeDocument/2006/relationships/image" Target="../media/image349.png"/><Relationship Id="rId15" Type="http://schemas.openxmlformats.org/officeDocument/2006/relationships/image" Target="../media/image350.png"/><Relationship Id="rId16" Type="http://schemas.openxmlformats.org/officeDocument/2006/relationships/image" Target="../media/image351.png"/><Relationship Id="rId17" Type="http://schemas.openxmlformats.org/officeDocument/2006/relationships/image" Target="../media/image352.png"/><Relationship Id="rId18" Type="http://schemas.openxmlformats.org/officeDocument/2006/relationships/image" Target="../media/image353.png"/><Relationship Id="rId19" Type="http://schemas.openxmlformats.org/officeDocument/2006/relationships/image" Target="../media/image354.png"/><Relationship Id="rId20" Type="http://schemas.openxmlformats.org/officeDocument/2006/relationships/image" Target="../media/image355.png"/><Relationship Id="rId21" Type="http://schemas.openxmlformats.org/officeDocument/2006/relationships/image" Target="../media/image356.png"/><Relationship Id="rId22" Type="http://schemas.openxmlformats.org/officeDocument/2006/relationships/image" Target="../media/image357.png"/><Relationship Id="rId23" Type="http://schemas.openxmlformats.org/officeDocument/2006/relationships/image" Target="../media/image358.png"/><Relationship Id="rId24" Type="http://schemas.openxmlformats.org/officeDocument/2006/relationships/image" Target="../media/image359.png"/><Relationship Id="rId25" Type="http://schemas.openxmlformats.org/officeDocument/2006/relationships/image" Target="../media/image360.png"/><Relationship Id="rId26" Type="http://schemas.openxmlformats.org/officeDocument/2006/relationships/image" Target="../media/image361.png"/><Relationship Id="rId27" Type="http://schemas.openxmlformats.org/officeDocument/2006/relationships/image" Target="../media/image362.png"/><Relationship Id="rId28" Type="http://schemas.openxmlformats.org/officeDocument/2006/relationships/image" Target="../media/image363.png"/><Relationship Id="rId29" Type="http://schemas.openxmlformats.org/officeDocument/2006/relationships/image" Target="../media/image86.png"/><Relationship Id="rId30" Type="http://schemas.openxmlformats.org/officeDocument/2006/relationships/image" Target="../media/image364.png"/><Relationship Id="rId31" Type="http://schemas.openxmlformats.org/officeDocument/2006/relationships/image" Target="../media/image365.png"/><Relationship Id="rId32" Type="http://schemas.openxmlformats.org/officeDocument/2006/relationships/image" Target="../media/image366.png"/><Relationship Id="rId33" Type="http://schemas.openxmlformats.org/officeDocument/2006/relationships/image" Target="../media/image367.png"/><Relationship Id="rId34" Type="http://schemas.openxmlformats.org/officeDocument/2006/relationships/image" Target="../media/image368.png"/><Relationship Id="rId35" Type="http://schemas.openxmlformats.org/officeDocument/2006/relationships/image" Target="../media/image369.png"/><Relationship Id="rId36" Type="http://schemas.openxmlformats.org/officeDocument/2006/relationships/image" Target="../media/image370.png"/><Relationship Id="rId37" Type="http://schemas.openxmlformats.org/officeDocument/2006/relationships/image" Target="../media/image371.png"/><Relationship Id="rId38" Type="http://schemas.openxmlformats.org/officeDocument/2006/relationships/image" Target="../media/image372.png"/><Relationship Id="rId39" Type="http://schemas.openxmlformats.org/officeDocument/2006/relationships/image" Target="../media/image373.png"/><Relationship Id="rId40" Type="http://schemas.openxmlformats.org/officeDocument/2006/relationships/image" Target="../media/image374.png"/><Relationship Id="rId41" Type="http://schemas.openxmlformats.org/officeDocument/2006/relationships/image" Target="../media/image375.png"/><Relationship Id="rId42" Type="http://schemas.openxmlformats.org/officeDocument/2006/relationships/image" Target="../media/image39.png"/><Relationship Id="rId43" Type="http://schemas.openxmlformats.org/officeDocument/2006/relationships/image" Target="../media/image40.png"/><Relationship Id="rId44" Type="http://schemas.openxmlformats.org/officeDocument/2006/relationships/image" Target="../media/image41.png"/><Relationship Id="rId45" Type="http://schemas.openxmlformats.org/officeDocument/2006/relationships/image" Target="../media/image42.png"/><Relationship Id="rId46" Type="http://schemas.openxmlformats.org/officeDocument/2006/relationships/image" Target="../media/image43.png"/><Relationship Id="rId47" Type="http://schemas.openxmlformats.org/officeDocument/2006/relationships/image" Target="../media/image44.png"/><Relationship Id="rId48" Type="http://schemas.openxmlformats.org/officeDocument/2006/relationships/image" Target="../media/image248.png"/><Relationship Id="rId49" Type="http://schemas.openxmlformats.org/officeDocument/2006/relationships/image" Target="../media/image376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9.png"/><Relationship Id="rId4" Type="http://schemas.openxmlformats.org/officeDocument/2006/relationships/image" Target="../media/image49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9" Type="http://schemas.openxmlformats.org/officeDocument/2006/relationships/image" Target="../media/image6.png"/><Relationship Id="rId10" Type="http://schemas.openxmlformats.org/officeDocument/2006/relationships/image" Target="../media/image67.png"/><Relationship Id="rId11" Type="http://schemas.openxmlformats.org/officeDocument/2006/relationships/image" Target="../media/image5.png"/><Relationship Id="rId12" Type="http://schemas.openxmlformats.org/officeDocument/2006/relationships/image" Target="../media/image99.png"/><Relationship Id="rId13" Type="http://schemas.openxmlformats.org/officeDocument/2006/relationships/image" Target="../media/image348.png"/><Relationship Id="rId14" Type="http://schemas.openxmlformats.org/officeDocument/2006/relationships/image" Target="../media/image349.png"/><Relationship Id="rId15" Type="http://schemas.openxmlformats.org/officeDocument/2006/relationships/image" Target="../media/image350.png"/><Relationship Id="rId16" Type="http://schemas.openxmlformats.org/officeDocument/2006/relationships/image" Target="../media/image351.png"/><Relationship Id="rId17" Type="http://schemas.openxmlformats.org/officeDocument/2006/relationships/image" Target="../media/image352.png"/><Relationship Id="rId18" Type="http://schemas.openxmlformats.org/officeDocument/2006/relationships/image" Target="../media/image353.png"/><Relationship Id="rId19" Type="http://schemas.openxmlformats.org/officeDocument/2006/relationships/image" Target="../media/image354.png"/><Relationship Id="rId20" Type="http://schemas.openxmlformats.org/officeDocument/2006/relationships/image" Target="../media/image355.png"/><Relationship Id="rId21" Type="http://schemas.openxmlformats.org/officeDocument/2006/relationships/image" Target="../media/image356.png"/><Relationship Id="rId22" Type="http://schemas.openxmlformats.org/officeDocument/2006/relationships/image" Target="../media/image357.png"/><Relationship Id="rId23" Type="http://schemas.openxmlformats.org/officeDocument/2006/relationships/image" Target="../media/image358.png"/><Relationship Id="rId24" Type="http://schemas.openxmlformats.org/officeDocument/2006/relationships/image" Target="../media/image359.png"/><Relationship Id="rId25" Type="http://schemas.openxmlformats.org/officeDocument/2006/relationships/image" Target="../media/image360.png"/><Relationship Id="rId26" Type="http://schemas.openxmlformats.org/officeDocument/2006/relationships/image" Target="../media/image361.png"/><Relationship Id="rId27" Type="http://schemas.openxmlformats.org/officeDocument/2006/relationships/image" Target="../media/image362.png"/><Relationship Id="rId28" Type="http://schemas.openxmlformats.org/officeDocument/2006/relationships/image" Target="../media/image363.png"/><Relationship Id="rId29" Type="http://schemas.openxmlformats.org/officeDocument/2006/relationships/image" Target="../media/image86.png"/><Relationship Id="rId30" Type="http://schemas.openxmlformats.org/officeDocument/2006/relationships/image" Target="../media/image364.png"/><Relationship Id="rId31" Type="http://schemas.openxmlformats.org/officeDocument/2006/relationships/image" Target="../media/image365.png"/><Relationship Id="rId32" Type="http://schemas.openxmlformats.org/officeDocument/2006/relationships/image" Target="../media/image366.png"/><Relationship Id="rId33" Type="http://schemas.openxmlformats.org/officeDocument/2006/relationships/image" Target="../media/image367.png"/><Relationship Id="rId34" Type="http://schemas.openxmlformats.org/officeDocument/2006/relationships/image" Target="../media/image368.png"/><Relationship Id="rId35" Type="http://schemas.openxmlformats.org/officeDocument/2006/relationships/image" Target="../media/image369.png"/><Relationship Id="rId36" Type="http://schemas.openxmlformats.org/officeDocument/2006/relationships/image" Target="../media/image370.png"/><Relationship Id="rId37" Type="http://schemas.openxmlformats.org/officeDocument/2006/relationships/image" Target="../media/image371.png"/><Relationship Id="rId38" Type="http://schemas.openxmlformats.org/officeDocument/2006/relationships/image" Target="../media/image372.png"/><Relationship Id="rId39" Type="http://schemas.openxmlformats.org/officeDocument/2006/relationships/image" Target="../media/image373.png"/><Relationship Id="rId40" Type="http://schemas.openxmlformats.org/officeDocument/2006/relationships/image" Target="../media/image374.png"/><Relationship Id="rId41" Type="http://schemas.openxmlformats.org/officeDocument/2006/relationships/image" Target="../media/image375.png"/><Relationship Id="rId42" Type="http://schemas.openxmlformats.org/officeDocument/2006/relationships/image" Target="../media/image39.png"/><Relationship Id="rId43" Type="http://schemas.openxmlformats.org/officeDocument/2006/relationships/image" Target="../media/image40.png"/><Relationship Id="rId44" Type="http://schemas.openxmlformats.org/officeDocument/2006/relationships/image" Target="../media/image41.png"/><Relationship Id="rId45" Type="http://schemas.openxmlformats.org/officeDocument/2006/relationships/image" Target="../media/image42.png"/><Relationship Id="rId46" Type="http://schemas.openxmlformats.org/officeDocument/2006/relationships/image" Target="../media/image43.png"/><Relationship Id="rId47" Type="http://schemas.openxmlformats.org/officeDocument/2006/relationships/image" Target="../media/image44.png"/><Relationship Id="rId48" Type="http://schemas.openxmlformats.org/officeDocument/2006/relationships/image" Target="../media/image248.png"/><Relationship Id="rId49" Type="http://schemas.openxmlformats.org/officeDocument/2006/relationships/image" Target="../media/image37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9.png"/><Relationship Id="rId8" Type="http://schemas.openxmlformats.org/officeDocument/2006/relationships/image" Target="../media/image64.png"/><Relationship Id="rId9" Type="http://schemas.openxmlformats.org/officeDocument/2006/relationships/image" Target="../media/image16.png"/><Relationship Id="rId10" Type="http://schemas.openxmlformats.org/officeDocument/2006/relationships/image" Target="../media/image22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4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72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70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591" y="893812"/>
            <a:ext cx="972185" cy="241300"/>
            <a:chOff x="429591" y="893812"/>
            <a:chExt cx="972185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91" y="893812"/>
              <a:ext cx="188986" cy="1874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163" y="968484"/>
              <a:ext cx="111348" cy="1661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91" y="912098"/>
              <a:ext cx="221941" cy="1706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291" y="938004"/>
              <a:ext cx="74740" cy="1447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852" y="893812"/>
              <a:ext cx="80841" cy="1874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943" y="968483"/>
              <a:ext cx="149481" cy="11276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5005" y="890764"/>
            <a:ext cx="158633" cy="1935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93947" y="902955"/>
            <a:ext cx="448309" cy="180340"/>
            <a:chOff x="1793947" y="902955"/>
            <a:chExt cx="448309" cy="18034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3947" y="902955"/>
              <a:ext cx="135753" cy="1782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8575" y="966958"/>
              <a:ext cx="79316" cy="1158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986" y="938004"/>
              <a:ext cx="74740" cy="1447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2921" y="966958"/>
              <a:ext cx="79316" cy="11581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357296" y="899907"/>
            <a:ext cx="923290" cy="184785"/>
            <a:chOff x="2357296" y="899907"/>
            <a:chExt cx="923290" cy="184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7296" y="899907"/>
              <a:ext cx="109822" cy="1843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6246" y="938004"/>
              <a:ext cx="160997" cy="144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3616" y="970006"/>
              <a:ext cx="80841" cy="1127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9555" y="966958"/>
              <a:ext cx="88468" cy="1158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9966" y="938004"/>
              <a:ext cx="74740" cy="144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4528" y="970006"/>
              <a:ext cx="80841" cy="1127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9617" y="968483"/>
              <a:ext cx="56436" cy="11276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1750" y="966958"/>
              <a:ext cx="88468" cy="11581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77860" y="893812"/>
            <a:ext cx="802640" cy="239395"/>
            <a:chOff x="3377860" y="893812"/>
            <a:chExt cx="802640" cy="23939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77860" y="902955"/>
              <a:ext cx="144905" cy="1782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3120" y="968483"/>
              <a:ext cx="80841" cy="11276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0585" y="966958"/>
              <a:ext cx="79316" cy="1158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3251" y="893812"/>
              <a:ext cx="15253" cy="18744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34037" y="970008"/>
              <a:ext cx="103721" cy="1630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48680" y="912098"/>
              <a:ext cx="122163" cy="1706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99427" y="966958"/>
              <a:ext cx="80841" cy="11581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20216" y="1412042"/>
            <a:ext cx="513715" cy="126364"/>
            <a:chOff x="620216" y="1412042"/>
            <a:chExt cx="513715" cy="126364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0216" y="1412042"/>
              <a:ext cx="147204" cy="1263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2142" y="1434878"/>
              <a:ext cx="351355" cy="103527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2953" y="1418132"/>
            <a:ext cx="112750" cy="118751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429043" y="1407474"/>
            <a:ext cx="699135" cy="131445"/>
            <a:chOff x="1429043" y="1407474"/>
            <a:chExt cx="699135" cy="131445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29043" y="1412042"/>
              <a:ext cx="527422" cy="1263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86685" y="1407474"/>
              <a:ext cx="141459" cy="13093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220777" y="1407475"/>
            <a:ext cx="967740" cy="164465"/>
            <a:chOff x="2220777" y="1407475"/>
            <a:chExt cx="967740" cy="164465"/>
          </a:xfrm>
        </p:grpSpPr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20777" y="1407475"/>
              <a:ext cx="353381" cy="1309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04895" y="1407475"/>
              <a:ext cx="141719" cy="1644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69731" y="1416609"/>
              <a:ext cx="241639" cy="1217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32961" y="1454670"/>
              <a:ext cx="155419" cy="83735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275040" y="1399863"/>
            <a:ext cx="337820" cy="184785"/>
            <a:chOff x="3275040" y="1399863"/>
            <a:chExt cx="337820" cy="184785"/>
          </a:xfrm>
        </p:grpSpPr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75040" y="1399863"/>
              <a:ext cx="42667" cy="18421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4101" y="1434878"/>
              <a:ext cx="268611" cy="13702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692254" y="1399861"/>
            <a:ext cx="297180" cy="184785"/>
            <a:chOff x="3692254" y="1399861"/>
            <a:chExt cx="297180" cy="184785"/>
          </a:xfrm>
        </p:grpSpPr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92254" y="1415087"/>
              <a:ext cx="56382" cy="1217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773003" y="1399861"/>
              <a:ext cx="67049" cy="1826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58324" y="1399863"/>
              <a:ext cx="131035" cy="184217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-794" y="3345516"/>
            <a:ext cx="4610100" cy="109855"/>
            <a:chOff x="-794" y="3345516"/>
            <a:chExt cx="4610100" cy="109855"/>
          </a:xfrm>
        </p:grpSpPr>
        <p:sp>
          <p:nvSpPr>
            <p:cNvPr id="52" name="object 52"/>
            <p:cNvSpPr/>
            <p:nvPr/>
          </p:nvSpPr>
          <p:spPr>
            <a:xfrm>
              <a:off x="-794" y="3345516"/>
              <a:ext cx="2305050" cy="109855"/>
            </a:xfrm>
            <a:custGeom>
              <a:avLst/>
              <a:gdLst/>
              <a:ahLst/>
              <a:cxnLst/>
              <a:rect l="l" t="t" r="r" b="b"/>
              <a:pathLst>
                <a:path w="2305050" h="109854">
                  <a:moveTo>
                    <a:pt x="2305043" y="0"/>
                  </a:moveTo>
                  <a:lnTo>
                    <a:pt x="0" y="0"/>
                  </a:lnTo>
                  <a:lnTo>
                    <a:pt x="0" y="109677"/>
                  </a:lnTo>
                  <a:lnTo>
                    <a:pt x="2305043" y="109677"/>
                  </a:lnTo>
                  <a:lnTo>
                    <a:pt x="2305043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2995" y="3366627"/>
              <a:ext cx="358009" cy="715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50456" y="3365104"/>
              <a:ext cx="57924" cy="5787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52254" y="3368150"/>
              <a:ext cx="166911" cy="5330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59684" y="3366627"/>
              <a:ext cx="668843" cy="7005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04249" y="3345516"/>
              <a:ext cx="2074545" cy="109855"/>
            </a:xfrm>
            <a:custGeom>
              <a:avLst/>
              <a:gdLst/>
              <a:ahLst/>
              <a:cxnLst/>
              <a:rect l="l" t="t" r="r" b="b"/>
              <a:pathLst>
                <a:path w="2074545" h="109854">
                  <a:moveTo>
                    <a:pt x="2074534" y="0"/>
                  </a:moveTo>
                  <a:lnTo>
                    <a:pt x="0" y="0"/>
                  </a:lnTo>
                  <a:lnTo>
                    <a:pt x="0" y="109677"/>
                  </a:lnTo>
                  <a:lnTo>
                    <a:pt x="2074534" y="109677"/>
                  </a:lnTo>
                  <a:lnTo>
                    <a:pt x="2074534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347892" y="3366627"/>
              <a:ext cx="361134" cy="548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54119" y="3366627"/>
              <a:ext cx="496393" cy="700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94080" y="3365104"/>
              <a:ext cx="174040" cy="746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08745" y="3365104"/>
              <a:ext cx="153575" cy="746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378784" y="3345516"/>
              <a:ext cx="231140" cy="109855"/>
            </a:xfrm>
            <a:custGeom>
              <a:avLst/>
              <a:gdLst/>
              <a:ahLst/>
              <a:cxnLst/>
              <a:rect l="l" t="t" r="r" b="b"/>
              <a:pathLst>
                <a:path w="231139" h="109854">
                  <a:moveTo>
                    <a:pt x="230520" y="0"/>
                  </a:moveTo>
                  <a:lnTo>
                    <a:pt x="0" y="0"/>
                  </a:lnTo>
                  <a:lnTo>
                    <a:pt x="0" y="109677"/>
                  </a:lnTo>
                  <a:lnTo>
                    <a:pt x="230520" y="109677"/>
                  </a:lnTo>
                  <a:lnTo>
                    <a:pt x="230520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536322" y="3371196"/>
              <a:ext cx="28962" cy="50256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3210411" y="1261471"/>
            <a:ext cx="908050" cy="567690"/>
          </a:xfrm>
          <a:custGeom>
            <a:avLst/>
            <a:gdLst/>
            <a:ahLst/>
            <a:cxnLst/>
            <a:rect l="l" t="t" r="r" b="b"/>
            <a:pathLst>
              <a:path w="908050" h="567689">
                <a:moveTo>
                  <a:pt x="907726" y="0"/>
                </a:moveTo>
                <a:lnTo>
                  <a:pt x="0" y="0"/>
                </a:lnTo>
                <a:lnTo>
                  <a:pt x="0" y="567328"/>
                </a:lnTo>
                <a:lnTo>
                  <a:pt x="907726" y="567328"/>
                </a:lnTo>
                <a:lnTo>
                  <a:pt x="907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37170" y="727083"/>
            <a:ext cx="3533775" cy="1344295"/>
            <a:chOff x="837170" y="727083"/>
            <a:chExt cx="3533775" cy="1344295"/>
          </a:xfrm>
        </p:grpSpPr>
        <p:sp>
          <p:nvSpPr>
            <p:cNvPr id="32" name="object 32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9710" y="1187239"/>
              <a:ext cx="3528695" cy="881380"/>
            </a:xfrm>
            <a:custGeom>
              <a:avLst/>
              <a:gdLst/>
              <a:ahLst/>
              <a:cxnLst/>
              <a:rect l="l" t="t" r="r" b="b"/>
              <a:pathLst>
                <a:path w="3528695" h="881380">
                  <a:moveTo>
                    <a:pt x="0" y="881298"/>
                  </a:moveTo>
                  <a:lnTo>
                    <a:pt x="0" y="0"/>
                  </a:lnTo>
                  <a:lnTo>
                    <a:pt x="3528433" y="0"/>
                  </a:lnTo>
                  <a:lnTo>
                    <a:pt x="3528433" y="881298"/>
                  </a:lnTo>
                  <a:lnTo>
                    <a:pt x="0" y="881298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1499" y="1900706"/>
              <a:ext cx="527240" cy="126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948" y="1896140"/>
              <a:ext cx="141412" cy="13088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	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  </a:t>
            </a:r>
            <a:r>
              <a:rPr dirty="0" sz="1400" spc="40"/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endParaRPr sz="1400">
              <a:latin typeface="Lucida Sans Unicode"/>
              <a:cs typeface="Lucida Sans Unicode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baseline="63492" sz="2100" spc="-52" i="0">
                <a:latin typeface="MingLiU_HKSCS-ExtB"/>
                <a:cs typeface="MingLiU_HKSCS-ExtB"/>
              </a:rPr>
              <a:t>⇣</a:t>
            </a:r>
            <a:r>
              <a:rPr dirty="0" sz="1400" spc="-35" i="0">
                <a:latin typeface="Lucida Sans Unicode"/>
                <a:cs typeface="Lucida Sans Unicode"/>
              </a:rPr>
              <a:t>(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1</a:t>
            </a:r>
            <a:r>
              <a:rPr dirty="0" sz="1400" spc="-35" i="0">
                <a:latin typeface="Lucida Sans Unicode"/>
                <a:cs typeface="Lucida Sans Unicode"/>
              </a:rPr>
              <a:t>+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0</a:t>
            </a:r>
            <a:r>
              <a:rPr dirty="0" sz="1400" spc="-3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-5" i="0">
                <a:latin typeface="Lucida Sans Unicode"/>
                <a:cs typeface="Lucida Sans Unicode"/>
              </a:rPr>
              <a:t>(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sz="1400" spc="-5" i="0">
                <a:latin typeface="Lucida Sans Unicode"/>
                <a:cs typeface="Lucida Sans Unicode"/>
              </a:rPr>
              <a:t>+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sz="1400" spc="-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—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70" i="0">
                <a:latin typeface="Lucida Sans Unicode"/>
                <a:cs typeface="Lucida Sans Unicode"/>
              </a:rPr>
              <a:t>(</a:t>
            </a:r>
            <a:r>
              <a:rPr dirty="0" sz="1400" spc="70"/>
              <a:t>a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sz="1400" spc="70" i="0">
                <a:latin typeface="MS Gothic"/>
                <a:cs typeface="MS Gothic"/>
              </a:rPr>
              <a:t>⇥</a:t>
            </a:r>
            <a:r>
              <a:rPr dirty="0" sz="1400" spc="70"/>
              <a:t>b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MS Gothic"/>
                <a:cs typeface="MS Gothic"/>
              </a:rPr>
              <a:t>⇥</a:t>
            </a:r>
            <a:r>
              <a:rPr dirty="0" sz="1400" spc="40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Lucida Sans Unicode"/>
                <a:cs typeface="Lucida Sans Unicode"/>
              </a:rPr>
              <a:t>)</a:t>
            </a:r>
            <a:r>
              <a:rPr dirty="0" baseline="63492" sz="2100" spc="60" i="0">
                <a:latin typeface="MingLiU_HKSCS-ExtB"/>
                <a:cs typeface="MingLiU_HKSCS-ExtB"/>
              </a:rPr>
              <a:t>⌘</a:t>
            </a:r>
            <a:r>
              <a:rPr dirty="0" sz="1400" spc="40"/>
              <a:t>B</a:t>
            </a:r>
            <a:r>
              <a:rPr dirty="0" baseline="33333" sz="1500" spc="60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6" name="object 46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37170" y="727083"/>
            <a:ext cx="3533775" cy="1344295"/>
            <a:chOff x="837170" y="727083"/>
            <a:chExt cx="3533775" cy="1344295"/>
          </a:xfrm>
        </p:grpSpPr>
        <p:sp>
          <p:nvSpPr>
            <p:cNvPr id="32" name="object 32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9710" y="1187239"/>
              <a:ext cx="3528695" cy="881380"/>
            </a:xfrm>
            <a:custGeom>
              <a:avLst/>
              <a:gdLst/>
              <a:ahLst/>
              <a:cxnLst/>
              <a:rect l="l" t="t" r="r" b="b"/>
              <a:pathLst>
                <a:path w="3528695" h="881380">
                  <a:moveTo>
                    <a:pt x="0" y="881298"/>
                  </a:moveTo>
                  <a:lnTo>
                    <a:pt x="0" y="0"/>
                  </a:lnTo>
                  <a:lnTo>
                    <a:pt x="3528433" y="0"/>
                  </a:lnTo>
                  <a:lnTo>
                    <a:pt x="3528433" y="881298"/>
                  </a:lnTo>
                  <a:lnTo>
                    <a:pt x="0" y="881298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1499" y="1900706"/>
              <a:ext cx="527240" cy="126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948" y="1896140"/>
              <a:ext cx="141412" cy="13088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384688"/>
            <a:ext cx="83702" cy="8362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341474"/>
            <a:ext cx="124913" cy="1674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6801" y="2341474"/>
            <a:ext cx="285609" cy="130886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5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	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45" i="0">
                <a:latin typeface="Cambria"/>
                <a:cs typeface="Cambria"/>
              </a:rPr>
              <a:t>(</a:t>
            </a:r>
            <a:r>
              <a:rPr dirty="0" sz="1400" spc="-45"/>
              <a:t>a</a:t>
            </a:r>
            <a:r>
              <a:rPr dirty="0" baseline="-11111" sz="1500" spc="-67" i="0">
                <a:latin typeface="Sylfaen"/>
                <a:cs typeface="Sylfaen"/>
              </a:rPr>
              <a:t>1</a:t>
            </a:r>
            <a:r>
              <a:rPr dirty="0" sz="1400" spc="-45" i="0">
                <a:latin typeface="Lucida Sans Unicode"/>
                <a:cs typeface="Lucida Sans Unicode"/>
              </a:rPr>
              <a:t>⇥</a:t>
            </a:r>
            <a:r>
              <a:rPr dirty="0" sz="1400" spc="-45"/>
              <a:t>b</a:t>
            </a:r>
            <a:r>
              <a:rPr dirty="0" baseline="-11111" sz="1500" spc="-67" i="0">
                <a:latin typeface="Sylfaen"/>
                <a:cs typeface="Sylfaen"/>
              </a:rPr>
              <a:t>0</a:t>
            </a:r>
            <a:r>
              <a:rPr dirty="0" baseline="-11111" sz="1500" spc="165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0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</a:t>
            </a:r>
            <a:r>
              <a:rPr dirty="0" sz="1400" spc="335"/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55"/>
              <a:t>a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r>
              <a:rPr dirty="0" sz="1400" spc="-55" i="0">
                <a:latin typeface="Lucida Sans Unicode"/>
                <a:cs typeface="Lucida Sans Unicode"/>
              </a:rPr>
              <a:t>⇥</a:t>
            </a:r>
            <a:r>
              <a:rPr dirty="0" sz="1400" spc="-55"/>
              <a:t>b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0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300"/>
              <a:t>B</a:t>
            </a:r>
            <a:endParaRPr sz="1400">
              <a:latin typeface="Cambria"/>
              <a:cs typeface="Cambria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baseline="63492" sz="2100" spc="-817" i="0">
                <a:latin typeface="MingLiU_HKSCS-ExtB"/>
                <a:cs typeface="MingLiU_HKSCS-ExtB"/>
              </a:rPr>
              <a:t>⇣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90" i="0">
                <a:latin typeface="Lucida Sans Unicode"/>
                <a:cs typeface="Lucida Sans Unicode"/>
              </a:rPr>
              <a:t>—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baseline="63492" sz="2100" spc="-817" i="0">
                <a:latin typeface="MingLiU_HKSCS-ExtB"/>
                <a:cs typeface="MingLiU_HKSCS-ExtB"/>
              </a:rPr>
              <a:t>⌘</a:t>
            </a:r>
            <a:r>
              <a:rPr dirty="0" sz="1400" spc="370"/>
              <a:t>B</a:t>
            </a:r>
            <a:r>
              <a:rPr dirty="0" baseline="33333" sz="1500" spc="89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925194">
              <a:lnSpc>
                <a:spcPct val="100000"/>
              </a:lnSpc>
              <a:spcBef>
                <a:spcPts val="1945"/>
              </a:spcBef>
            </a:pPr>
            <a:r>
              <a:rPr dirty="0" sz="1400" spc="-75" i="0">
                <a:latin typeface="Cambria"/>
                <a:cs typeface="Cambria"/>
              </a:rPr>
              <a:t>4</a:t>
            </a:r>
            <a:r>
              <a:rPr dirty="0" sz="1400" spc="40" i="0">
                <a:latin typeface="Cambria"/>
                <a:cs typeface="Cambria"/>
              </a:rPr>
              <a:t> </a:t>
            </a:r>
            <a:r>
              <a:rPr dirty="0" sz="1400" spc="990" i="0">
                <a:latin typeface="Lucida Sans Unicode"/>
                <a:cs typeface="Lucida Sans Unicode"/>
              </a:rPr>
              <a:t>!</a:t>
            </a:r>
            <a:r>
              <a:rPr dirty="0" sz="1400" spc="-95" i="0">
                <a:latin typeface="Lucida Sans Unicode"/>
                <a:cs typeface="Lucida Sans Unicode"/>
              </a:rPr>
              <a:t> </a:t>
            </a:r>
            <a:r>
              <a:rPr dirty="0" sz="1400" spc="-75" i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9" name="object 4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37170" y="727083"/>
            <a:ext cx="3533775" cy="1344295"/>
            <a:chOff x="837170" y="727083"/>
            <a:chExt cx="3533775" cy="1344295"/>
          </a:xfrm>
        </p:grpSpPr>
        <p:sp>
          <p:nvSpPr>
            <p:cNvPr id="32" name="object 32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9710" y="1187239"/>
              <a:ext cx="3528695" cy="881380"/>
            </a:xfrm>
            <a:custGeom>
              <a:avLst/>
              <a:gdLst/>
              <a:ahLst/>
              <a:cxnLst/>
              <a:rect l="l" t="t" r="r" b="b"/>
              <a:pathLst>
                <a:path w="3528695" h="881380">
                  <a:moveTo>
                    <a:pt x="0" y="881298"/>
                  </a:moveTo>
                  <a:lnTo>
                    <a:pt x="0" y="0"/>
                  </a:lnTo>
                  <a:lnTo>
                    <a:pt x="3528433" y="0"/>
                  </a:lnTo>
                  <a:lnTo>
                    <a:pt x="3528433" y="881298"/>
                  </a:lnTo>
                  <a:lnTo>
                    <a:pt x="0" y="881298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1499" y="1900706"/>
              <a:ext cx="527240" cy="126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948" y="1896140"/>
              <a:ext cx="141412" cy="13088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384688"/>
            <a:ext cx="83702" cy="8362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341474"/>
            <a:ext cx="124913" cy="1674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6801" y="2341474"/>
            <a:ext cx="285609" cy="13088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7543" y="2632315"/>
            <a:ext cx="83702" cy="8362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589102"/>
            <a:ext cx="124913" cy="167412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42231" y="2589102"/>
            <a:ext cx="284480" cy="131445"/>
            <a:chOff x="742231" y="2589102"/>
            <a:chExt cx="284480" cy="131445"/>
          </a:xfrm>
        </p:grpSpPr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2231" y="2636282"/>
              <a:ext cx="57886" cy="8370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4110" y="2589102"/>
              <a:ext cx="65503" cy="130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3728" y="2589102"/>
              <a:ext cx="112467" cy="130886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5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	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45" i="0">
                <a:latin typeface="Cambria"/>
                <a:cs typeface="Cambria"/>
              </a:rPr>
              <a:t>(</a:t>
            </a:r>
            <a:r>
              <a:rPr dirty="0" sz="1400" spc="-45"/>
              <a:t>a</a:t>
            </a:r>
            <a:r>
              <a:rPr dirty="0" baseline="-11111" sz="1500" spc="-67" i="0">
                <a:latin typeface="Sylfaen"/>
                <a:cs typeface="Sylfaen"/>
              </a:rPr>
              <a:t>1</a:t>
            </a:r>
            <a:r>
              <a:rPr dirty="0" sz="1400" spc="-45" i="0">
                <a:latin typeface="Lucida Sans Unicode"/>
                <a:cs typeface="Lucida Sans Unicode"/>
              </a:rPr>
              <a:t>⇥</a:t>
            </a:r>
            <a:r>
              <a:rPr dirty="0" sz="1400" spc="-45"/>
              <a:t>b</a:t>
            </a:r>
            <a:r>
              <a:rPr dirty="0" baseline="-11111" sz="1500" spc="-67" i="0">
                <a:latin typeface="Sylfaen"/>
                <a:cs typeface="Sylfaen"/>
              </a:rPr>
              <a:t>0</a:t>
            </a:r>
            <a:r>
              <a:rPr dirty="0" baseline="-11111" sz="1500" spc="165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0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</a:t>
            </a:r>
            <a:r>
              <a:rPr dirty="0" sz="1400" spc="335"/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55"/>
              <a:t>a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r>
              <a:rPr dirty="0" sz="1400" spc="-55" i="0">
                <a:latin typeface="Lucida Sans Unicode"/>
                <a:cs typeface="Lucida Sans Unicode"/>
              </a:rPr>
              <a:t>⇥</a:t>
            </a:r>
            <a:r>
              <a:rPr dirty="0" sz="1400" spc="-55"/>
              <a:t>b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0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300"/>
              <a:t>B</a:t>
            </a:r>
            <a:endParaRPr sz="1400">
              <a:latin typeface="Cambria"/>
              <a:cs typeface="Cambria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baseline="63492" sz="2100" spc="-817" i="0">
                <a:latin typeface="MingLiU_HKSCS-ExtB"/>
                <a:cs typeface="MingLiU_HKSCS-ExtB"/>
              </a:rPr>
              <a:t>⇣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90" i="0">
                <a:latin typeface="Lucida Sans Unicode"/>
                <a:cs typeface="Lucida Sans Unicode"/>
              </a:rPr>
              <a:t>—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baseline="63492" sz="2100" spc="-817" i="0">
                <a:latin typeface="MingLiU_HKSCS-ExtB"/>
                <a:cs typeface="MingLiU_HKSCS-ExtB"/>
              </a:rPr>
              <a:t>⌘</a:t>
            </a:r>
            <a:r>
              <a:rPr dirty="0" sz="1400" spc="370"/>
              <a:t>B</a:t>
            </a:r>
            <a:r>
              <a:rPr dirty="0" baseline="33333" sz="1500" spc="89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925194">
              <a:lnSpc>
                <a:spcPct val="100000"/>
              </a:lnSpc>
              <a:spcBef>
                <a:spcPts val="1945"/>
              </a:spcBef>
            </a:pPr>
            <a:r>
              <a:rPr dirty="0" sz="1400" spc="-75" i="0">
                <a:latin typeface="Cambria"/>
                <a:cs typeface="Cambria"/>
              </a:rPr>
              <a:t>4</a:t>
            </a:r>
            <a:r>
              <a:rPr dirty="0" sz="1400" spc="40" i="0">
                <a:latin typeface="Cambria"/>
                <a:cs typeface="Cambria"/>
              </a:rPr>
              <a:t> </a:t>
            </a:r>
            <a:r>
              <a:rPr dirty="0" sz="1400" spc="990" i="0">
                <a:latin typeface="Lucida Sans Unicode"/>
                <a:cs typeface="Lucida Sans Unicode"/>
              </a:rPr>
              <a:t>!</a:t>
            </a:r>
            <a:r>
              <a:rPr dirty="0" sz="1400" spc="-95" i="0">
                <a:latin typeface="Lucida Sans Unicode"/>
                <a:cs typeface="Lucida Sans Unicode"/>
              </a:rPr>
              <a:t> </a:t>
            </a:r>
            <a:r>
              <a:rPr dirty="0" sz="1400" spc="-75" i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  <a:p>
            <a:pPr marL="918844">
              <a:lnSpc>
                <a:spcPct val="100000"/>
              </a:lnSpc>
              <a:spcBef>
                <a:spcPts val="270"/>
              </a:spcBef>
            </a:pPr>
            <a:r>
              <a:rPr dirty="0" sz="1400" spc="-75" i="0">
                <a:latin typeface="Cambria"/>
                <a:cs typeface="Cambria"/>
              </a:rPr>
              <a:t>3</a:t>
            </a:r>
            <a:r>
              <a:rPr dirty="0" sz="1400" spc="40" i="0">
                <a:latin typeface="Cambria"/>
                <a:cs typeface="Cambria"/>
              </a:rPr>
              <a:t> </a:t>
            </a:r>
            <a:r>
              <a:rPr dirty="0" sz="1400" spc="990" i="0">
                <a:latin typeface="Lucida Sans Unicode"/>
                <a:cs typeface="Lucida Sans Unicode"/>
              </a:rPr>
              <a:t>!</a:t>
            </a:r>
            <a:r>
              <a:rPr dirty="0" sz="1400" spc="-95" i="0">
                <a:latin typeface="Lucida Sans Unicode"/>
                <a:cs typeface="Lucida Sans Unicode"/>
              </a:rPr>
              <a:t> </a:t>
            </a:r>
            <a:r>
              <a:rPr dirty="0" sz="1400" spc="-75" i="0">
                <a:latin typeface="Cambria"/>
                <a:cs typeface="Cambria"/>
              </a:rPr>
              <a:t>6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5" name="object 5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37170" y="727083"/>
            <a:ext cx="3533775" cy="1344295"/>
            <a:chOff x="837170" y="727083"/>
            <a:chExt cx="3533775" cy="1344295"/>
          </a:xfrm>
        </p:grpSpPr>
        <p:sp>
          <p:nvSpPr>
            <p:cNvPr id="32" name="object 32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9710" y="1187239"/>
              <a:ext cx="3528695" cy="881380"/>
            </a:xfrm>
            <a:custGeom>
              <a:avLst/>
              <a:gdLst/>
              <a:ahLst/>
              <a:cxnLst/>
              <a:rect l="l" t="t" r="r" b="b"/>
              <a:pathLst>
                <a:path w="3528695" h="881380">
                  <a:moveTo>
                    <a:pt x="0" y="881298"/>
                  </a:moveTo>
                  <a:lnTo>
                    <a:pt x="0" y="0"/>
                  </a:lnTo>
                  <a:lnTo>
                    <a:pt x="3528433" y="0"/>
                  </a:lnTo>
                  <a:lnTo>
                    <a:pt x="3528433" y="881298"/>
                  </a:lnTo>
                  <a:lnTo>
                    <a:pt x="0" y="881298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1499" y="1900706"/>
              <a:ext cx="527240" cy="126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948" y="1896140"/>
              <a:ext cx="141412" cy="13088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384688"/>
            <a:ext cx="83702" cy="8362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341474"/>
            <a:ext cx="124913" cy="1674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6801" y="2341474"/>
            <a:ext cx="285609" cy="13088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7543" y="2632315"/>
            <a:ext cx="83702" cy="8362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589102"/>
            <a:ext cx="124913" cy="167412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42231" y="2589102"/>
            <a:ext cx="284480" cy="131445"/>
            <a:chOff x="742231" y="2589102"/>
            <a:chExt cx="284480" cy="131445"/>
          </a:xfrm>
        </p:grpSpPr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2231" y="2636282"/>
              <a:ext cx="57886" cy="8370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4110" y="2589102"/>
              <a:ext cx="65503" cy="1308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3728" y="2589102"/>
              <a:ext cx="112467" cy="130886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5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	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45" i="0">
                <a:latin typeface="Cambria"/>
                <a:cs typeface="Cambria"/>
              </a:rPr>
              <a:t>(</a:t>
            </a:r>
            <a:r>
              <a:rPr dirty="0" sz="1400" spc="-45"/>
              <a:t>a</a:t>
            </a:r>
            <a:r>
              <a:rPr dirty="0" baseline="-11111" sz="1500" spc="-67" i="0">
                <a:latin typeface="Sylfaen"/>
                <a:cs typeface="Sylfaen"/>
              </a:rPr>
              <a:t>1</a:t>
            </a:r>
            <a:r>
              <a:rPr dirty="0" sz="1400" spc="-45" i="0">
                <a:latin typeface="Lucida Sans Unicode"/>
                <a:cs typeface="Lucida Sans Unicode"/>
              </a:rPr>
              <a:t>⇥</a:t>
            </a:r>
            <a:r>
              <a:rPr dirty="0" sz="1400" spc="-45"/>
              <a:t>b</a:t>
            </a:r>
            <a:r>
              <a:rPr dirty="0" baseline="-11111" sz="1500" spc="-67" i="0">
                <a:latin typeface="Sylfaen"/>
                <a:cs typeface="Sylfaen"/>
              </a:rPr>
              <a:t>0</a:t>
            </a:r>
            <a:r>
              <a:rPr dirty="0" baseline="-11111" sz="1500" spc="165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10"/>
              <a:t>a</a:t>
            </a:r>
            <a:r>
              <a:rPr dirty="0" baseline="-11111" sz="1500" spc="15" i="0">
                <a:latin typeface="Sylfaen"/>
                <a:cs typeface="Sylfaen"/>
              </a:rPr>
              <a:t>0</a:t>
            </a:r>
            <a:r>
              <a:rPr dirty="0" sz="1400" spc="10" i="0">
                <a:latin typeface="Lucida Sans Unicode"/>
                <a:cs typeface="Lucida Sans Unicode"/>
              </a:rPr>
              <a:t>⇥</a:t>
            </a:r>
            <a:r>
              <a:rPr dirty="0" sz="1400" spc="10"/>
              <a:t>b</a:t>
            </a:r>
            <a:r>
              <a:rPr dirty="0" baseline="-11111" sz="1500" spc="15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/>
              <a:t>B</a:t>
            </a:r>
            <a:r>
              <a:rPr dirty="0" sz="1400" spc="335"/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5" i="0">
                <a:latin typeface="Cambria"/>
                <a:cs typeface="Cambria"/>
              </a:rPr>
              <a:t> </a:t>
            </a:r>
            <a:r>
              <a:rPr dirty="0" sz="1400" spc="-55"/>
              <a:t>a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r>
              <a:rPr dirty="0" sz="1400" spc="-55" i="0">
                <a:latin typeface="Lucida Sans Unicode"/>
                <a:cs typeface="Lucida Sans Unicode"/>
              </a:rPr>
              <a:t>⇥</a:t>
            </a:r>
            <a:r>
              <a:rPr dirty="0" sz="1400" spc="-55"/>
              <a:t>b</a:t>
            </a:r>
            <a:r>
              <a:rPr dirty="0" baseline="-11111" sz="1500" spc="-82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315" i="0">
                <a:latin typeface="Cambria"/>
                <a:cs typeface="Cambria"/>
              </a:rPr>
              <a:t>=</a:t>
            </a:r>
            <a:r>
              <a:rPr dirty="0" sz="1400" spc="90" i="0">
                <a:latin typeface="Cambria"/>
                <a:cs typeface="Cambria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300"/>
              <a:t>B</a:t>
            </a:r>
            <a:endParaRPr sz="1400">
              <a:latin typeface="Cambria"/>
              <a:cs typeface="Cambria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baseline="63492" sz="2100" spc="-817" i="0">
                <a:latin typeface="MingLiU_HKSCS-ExtB"/>
                <a:cs typeface="MingLiU_HKSCS-ExtB"/>
              </a:rPr>
              <a:t>⇣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-290" i="0">
                <a:latin typeface="Lucida Sans Unicode"/>
                <a:cs typeface="Lucida Sans Unicode"/>
              </a:rPr>
              <a:t>—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0" i="0">
                <a:latin typeface="Cambria"/>
                <a:cs typeface="Cambria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10" i="0">
                <a:latin typeface="Cambria"/>
                <a:cs typeface="Cambria"/>
              </a:rPr>
              <a:t>)</a:t>
            </a:r>
            <a:r>
              <a:rPr dirty="0" baseline="63492" sz="2100" spc="-817" i="0">
                <a:latin typeface="MingLiU_HKSCS-ExtB"/>
                <a:cs typeface="MingLiU_HKSCS-ExtB"/>
              </a:rPr>
              <a:t>⌘</a:t>
            </a:r>
            <a:r>
              <a:rPr dirty="0" sz="1400" spc="370"/>
              <a:t>B</a:t>
            </a:r>
            <a:r>
              <a:rPr dirty="0" baseline="33333" sz="1500" spc="89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315" i="0">
                <a:latin typeface="Cambria"/>
                <a:cs typeface="Cambria"/>
              </a:rPr>
              <a:t>+</a:t>
            </a:r>
            <a:r>
              <a:rPr dirty="0" sz="1400" spc="10" i="0">
                <a:latin typeface="Cambria"/>
                <a:cs typeface="Cambria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04" i="0">
                <a:latin typeface="Lucida Sans Unicode"/>
                <a:cs typeface="Lucida Sans Unicode"/>
              </a:rPr>
              <a:t>⇥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925194">
              <a:lnSpc>
                <a:spcPct val="100000"/>
              </a:lnSpc>
              <a:spcBef>
                <a:spcPts val="1945"/>
              </a:spcBef>
            </a:pPr>
            <a:r>
              <a:rPr dirty="0" sz="1400" spc="-75" i="0">
                <a:latin typeface="Cambria"/>
                <a:cs typeface="Cambria"/>
              </a:rPr>
              <a:t>4</a:t>
            </a:r>
            <a:r>
              <a:rPr dirty="0" sz="1400" spc="40" i="0">
                <a:latin typeface="Cambria"/>
                <a:cs typeface="Cambria"/>
              </a:rPr>
              <a:t> </a:t>
            </a:r>
            <a:r>
              <a:rPr dirty="0" sz="1400" spc="990" i="0">
                <a:latin typeface="Lucida Sans Unicode"/>
                <a:cs typeface="Lucida Sans Unicode"/>
              </a:rPr>
              <a:t>!</a:t>
            </a:r>
            <a:r>
              <a:rPr dirty="0" sz="1400" spc="-95" i="0">
                <a:latin typeface="Lucida Sans Unicode"/>
                <a:cs typeface="Lucida Sans Unicode"/>
              </a:rPr>
              <a:t> </a:t>
            </a:r>
            <a:r>
              <a:rPr dirty="0" sz="1400" spc="-75" i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  <a:p>
            <a:pPr marL="918844">
              <a:lnSpc>
                <a:spcPct val="100000"/>
              </a:lnSpc>
              <a:spcBef>
                <a:spcPts val="270"/>
              </a:spcBef>
            </a:pPr>
            <a:r>
              <a:rPr dirty="0" sz="1400" spc="-75" i="0">
                <a:latin typeface="Cambria"/>
                <a:cs typeface="Cambria"/>
              </a:rPr>
              <a:t>3</a:t>
            </a:r>
            <a:r>
              <a:rPr dirty="0" sz="1400" spc="40" i="0">
                <a:latin typeface="Cambria"/>
                <a:cs typeface="Cambria"/>
              </a:rPr>
              <a:t> </a:t>
            </a:r>
            <a:r>
              <a:rPr dirty="0" sz="1400" spc="990" i="0">
                <a:latin typeface="Lucida Sans Unicode"/>
                <a:cs typeface="Lucida Sans Unicode"/>
              </a:rPr>
              <a:t>!</a:t>
            </a:r>
            <a:r>
              <a:rPr dirty="0" sz="1400" spc="-95" i="0">
                <a:latin typeface="Lucida Sans Unicode"/>
                <a:cs typeface="Lucida Sans Unicode"/>
              </a:rPr>
              <a:t> </a:t>
            </a:r>
            <a:r>
              <a:rPr dirty="0" sz="1400" spc="-75" i="0">
                <a:latin typeface="Cambria"/>
                <a:cs typeface="Cambria"/>
              </a:rPr>
              <a:t>6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879943"/>
            <a:ext cx="83702" cy="8362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44170" y="2836729"/>
            <a:ext cx="239650" cy="13088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69444" y="2845861"/>
            <a:ext cx="90135" cy="121754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036674" y="2883909"/>
            <a:ext cx="335915" cy="83820"/>
            <a:chOff x="1036674" y="2883909"/>
            <a:chExt cx="335915" cy="83820"/>
          </a:xfrm>
        </p:grpSpPr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36674" y="2885431"/>
              <a:ext cx="109679" cy="8066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66903" y="2883909"/>
              <a:ext cx="205345" cy="8370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444727" y="2836729"/>
            <a:ext cx="401955" cy="166370"/>
            <a:chOff x="1444727" y="2836729"/>
            <a:chExt cx="401955" cy="166370"/>
          </a:xfrm>
        </p:grpSpPr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44727" y="2883909"/>
              <a:ext cx="63979" cy="837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0375" y="2836729"/>
              <a:ext cx="235874" cy="13088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74786" y="2886953"/>
              <a:ext cx="71596" cy="115667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912707" y="2836729"/>
            <a:ext cx="307317" cy="130886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2302084" y="2836729"/>
            <a:ext cx="284480" cy="131445"/>
            <a:chOff x="2302084" y="2836729"/>
            <a:chExt cx="284480" cy="131445"/>
          </a:xfrm>
        </p:grpSpPr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02084" y="2883909"/>
              <a:ext cx="57886" cy="8370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83962" y="2836729"/>
              <a:ext cx="65503" cy="13088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73581" y="2836729"/>
              <a:ext cx="112467" cy="130886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-1" y="3344959"/>
            <a:ext cx="2708910" cy="109855"/>
            <a:chOff x="-1" y="3344959"/>
            <a:chExt cx="2708910" cy="109855"/>
          </a:xfrm>
        </p:grpSpPr>
        <p:sp>
          <p:nvSpPr>
            <p:cNvPr id="70" name="object 7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</p:grpSp>
      <p:sp>
        <p:nvSpPr>
          <p:cNvPr id="76" name="object 76"/>
          <p:cNvSpPr/>
          <p:nvPr/>
        </p:nvSpPr>
        <p:spPr>
          <a:xfrm>
            <a:off x="2304248" y="3344959"/>
            <a:ext cx="2073910" cy="109855"/>
          </a:xfrm>
          <a:custGeom>
            <a:avLst/>
            <a:gdLst/>
            <a:ahLst/>
            <a:cxnLst/>
            <a:rect l="l" t="t" r="r" b="b"/>
            <a:pathLst>
              <a:path w="2073910" h="109854">
                <a:moveTo>
                  <a:pt x="2073821" y="0"/>
                </a:moveTo>
                <a:lnTo>
                  <a:pt x="0" y="0"/>
                </a:lnTo>
                <a:lnTo>
                  <a:pt x="0" y="109639"/>
                </a:lnTo>
                <a:lnTo>
                  <a:pt x="2073821" y="109639"/>
                </a:lnTo>
                <a:lnTo>
                  <a:pt x="2073821" y="0"/>
                </a:lnTo>
                <a:close/>
              </a:path>
            </a:pathLst>
          </a:custGeom>
          <a:solidFill>
            <a:srgbClr val="8585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7" name="object 77"/>
          <p:cNvGrpSpPr/>
          <p:nvPr/>
        </p:nvGrpSpPr>
        <p:grpSpPr>
          <a:xfrm>
            <a:off x="2753963" y="3364541"/>
            <a:ext cx="908050" cy="74930"/>
            <a:chOff x="2753963" y="3364541"/>
            <a:chExt cx="908050" cy="74930"/>
          </a:xfrm>
        </p:grpSpPr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378069" y="3344959"/>
            <a:ext cx="230504" cy="109855"/>
            <a:chOff x="4378069" y="3344959"/>
            <a:chExt cx="230504" cy="109855"/>
          </a:xfrm>
        </p:grpSpPr>
        <p:sp>
          <p:nvSpPr>
            <p:cNvPr id="82" name="object 8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1332865" cy="238125"/>
            <a:chOff x="1235212" y="146989"/>
            <a:chExt cx="133286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37170" y="727083"/>
            <a:ext cx="3533775" cy="1344295"/>
            <a:chOff x="837170" y="727083"/>
            <a:chExt cx="3533775" cy="1344295"/>
          </a:xfrm>
        </p:grpSpPr>
        <p:sp>
          <p:nvSpPr>
            <p:cNvPr id="31" name="object 31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9710" y="1187239"/>
              <a:ext cx="3528695" cy="881380"/>
            </a:xfrm>
            <a:custGeom>
              <a:avLst/>
              <a:gdLst/>
              <a:ahLst/>
              <a:cxnLst/>
              <a:rect l="l" t="t" r="r" b="b"/>
              <a:pathLst>
                <a:path w="3528695" h="881380">
                  <a:moveTo>
                    <a:pt x="0" y="881298"/>
                  </a:moveTo>
                  <a:lnTo>
                    <a:pt x="0" y="0"/>
                  </a:lnTo>
                  <a:lnTo>
                    <a:pt x="3528433" y="0"/>
                  </a:lnTo>
                  <a:lnTo>
                    <a:pt x="3528433" y="881298"/>
                  </a:lnTo>
                  <a:lnTo>
                    <a:pt x="0" y="881298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1499" y="1900706"/>
              <a:ext cx="527240" cy="1263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948" y="1896140"/>
              <a:ext cx="141412" cy="13088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19681" y="874399"/>
            <a:ext cx="184213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62760" algn="l"/>
              </a:tabLst>
            </a:pPr>
            <a:r>
              <a:rPr dirty="0" sz="1000" spc="-5">
                <a:latin typeface="Sylfaen"/>
                <a:cs typeface="Sylfaen"/>
              </a:rPr>
              <a:t>2</a:t>
            </a:r>
            <a:r>
              <a:rPr dirty="0" sz="1000" spc="60" i="1">
                <a:latin typeface="Calibri"/>
                <a:cs typeface="Calibri"/>
              </a:rPr>
              <a:t>k</a:t>
            </a:r>
            <a:r>
              <a:rPr dirty="0" sz="1000" spc="60" i="1">
                <a:latin typeface="Calibri"/>
                <a:cs typeface="Calibri"/>
              </a:rPr>
              <a:t>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8253" y="893934"/>
            <a:ext cx="351599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141095" algn="l"/>
              </a:tabLst>
            </a:pP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0" i="1">
                <a:latin typeface="Calibri"/>
                <a:cs typeface="Calibri"/>
              </a:rPr>
              <a:t>a</a:t>
            </a:r>
            <a:r>
              <a:rPr dirty="0" baseline="-11111" sz="1500" spc="15">
                <a:latin typeface="Sylfaen"/>
                <a:cs typeface="Sylfaen"/>
              </a:rPr>
              <a:t>1</a:t>
            </a:r>
            <a:r>
              <a:rPr dirty="0" sz="1400" spc="10">
                <a:latin typeface="Lucida Sans Unicode"/>
                <a:cs typeface="Lucida Sans Unicode"/>
              </a:rPr>
              <a:t>⇥</a:t>
            </a:r>
            <a:r>
              <a:rPr dirty="0" sz="1400" spc="10" i="1">
                <a:latin typeface="Calibri"/>
                <a:cs typeface="Calibri"/>
              </a:rPr>
              <a:t>b</a:t>
            </a:r>
            <a:r>
              <a:rPr dirty="0" baseline="-11111" sz="1500" spc="15">
                <a:latin typeface="Sylfaen"/>
                <a:cs typeface="Sylfaen"/>
              </a:rPr>
              <a:t>1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 i="1">
                <a:latin typeface="Calibri"/>
                <a:cs typeface="Calibri"/>
              </a:rPr>
              <a:t>B	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45">
                <a:latin typeface="Cambria"/>
                <a:cs typeface="Cambria"/>
              </a:rPr>
              <a:t>(</a:t>
            </a:r>
            <a:r>
              <a:rPr dirty="0" sz="1400" spc="-45" i="1">
                <a:latin typeface="Calibri"/>
                <a:cs typeface="Calibri"/>
              </a:rPr>
              <a:t>a</a:t>
            </a:r>
            <a:r>
              <a:rPr dirty="0" baseline="-11111" sz="1500" spc="-67">
                <a:latin typeface="Sylfaen"/>
                <a:cs typeface="Sylfaen"/>
              </a:rPr>
              <a:t>1</a:t>
            </a:r>
            <a:r>
              <a:rPr dirty="0" sz="1400" spc="-45">
                <a:latin typeface="Lucida Sans Unicode"/>
                <a:cs typeface="Lucida Sans Unicode"/>
              </a:rPr>
              <a:t>⇥</a:t>
            </a:r>
            <a:r>
              <a:rPr dirty="0" sz="1400" spc="-45" i="1">
                <a:latin typeface="Calibri"/>
                <a:cs typeface="Calibri"/>
              </a:rPr>
              <a:t>b</a:t>
            </a:r>
            <a:r>
              <a:rPr dirty="0" baseline="-11111" sz="1500" spc="-67">
                <a:latin typeface="Sylfaen"/>
                <a:cs typeface="Sylfaen"/>
              </a:rPr>
              <a:t>0</a:t>
            </a:r>
            <a:r>
              <a:rPr dirty="0" baseline="-11111" sz="1500" spc="165">
                <a:latin typeface="Sylfaen"/>
                <a:cs typeface="Sylfaen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0" i="1">
                <a:latin typeface="Calibri"/>
                <a:cs typeface="Calibri"/>
              </a:rPr>
              <a:t>a</a:t>
            </a:r>
            <a:r>
              <a:rPr dirty="0" baseline="-11111" sz="1500" spc="15">
                <a:latin typeface="Sylfaen"/>
                <a:cs typeface="Sylfaen"/>
              </a:rPr>
              <a:t>0</a:t>
            </a:r>
            <a:r>
              <a:rPr dirty="0" sz="1400" spc="10">
                <a:latin typeface="Lucida Sans Unicode"/>
                <a:cs typeface="Lucida Sans Unicode"/>
              </a:rPr>
              <a:t>⇥</a:t>
            </a:r>
            <a:r>
              <a:rPr dirty="0" sz="1400" spc="10" i="1">
                <a:latin typeface="Calibri"/>
                <a:cs typeface="Calibri"/>
              </a:rPr>
              <a:t>b</a:t>
            </a:r>
            <a:r>
              <a:rPr dirty="0" baseline="-11111" sz="1500" spc="15">
                <a:latin typeface="Sylfaen"/>
                <a:cs typeface="Sylfaen"/>
              </a:rPr>
              <a:t>1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 i="1">
                <a:latin typeface="Calibri"/>
                <a:cs typeface="Calibri"/>
              </a:rPr>
              <a:t>B</a:t>
            </a:r>
            <a:r>
              <a:rPr dirty="0" sz="1400" spc="335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5" i="1">
                <a:latin typeface="Calibri"/>
                <a:cs typeface="Calibri"/>
              </a:rPr>
              <a:t>a</a:t>
            </a:r>
            <a:r>
              <a:rPr dirty="0" baseline="-11111" sz="1500" spc="-82">
                <a:latin typeface="Sylfaen"/>
                <a:cs typeface="Sylfaen"/>
              </a:rPr>
              <a:t>0</a:t>
            </a:r>
            <a:r>
              <a:rPr dirty="0" sz="1400" spc="-55">
                <a:latin typeface="Lucida Sans Unicode"/>
                <a:cs typeface="Lucida Sans Unicode"/>
              </a:rPr>
              <a:t>⇥</a:t>
            </a:r>
            <a:r>
              <a:rPr dirty="0" sz="1400" spc="-55" i="1">
                <a:latin typeface="Calibri"/>
                <a:cs typeface="Calibri"/>
              </a:rPr>
              <a:t>b</a:t>
            </a:r>
            <a:r>
              <a:rPr dirty="0" baseline="-11111" sz="1500" spc="-8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384688"/>
            <a:ext cx="83702" cy="8362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341474"/>
            <a:ext cx="124913" cy="16741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6801" y="2341474"/>
            <a:ext cx="285609" cy="13088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7543" y="2632315"/>
            <a:ext cx="83702" cy="8362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600" y="2589102"/>
            <a:ext cx="124913" cy="167412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742231" y="2589102"/>
            <a:ext cx="284480" cy="131445"/>
            <a:chOff x="742231" y="2589102"/>
            <a:chExt cx="284480" cy="131445"/>
          </a:xfrm>
        </p:grpSpPr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2231" y="2636282"/>
              <a:ext cx="57886" cy="8370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4110" y="2589102"/>
              <a:ext cx="65503" cy="13088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13728" y="2589102"/>
              <a:ext cx="112467" cy="13088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20153" y="1152406"/>
            <a:ext cx="3801110" cy="161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0135">
              <a:lnSpc>
                <a:spcPts val="695"/>
              </a:lnSpc>
              <a:spcBef>
                <a:spcPts val="95"/>
              </a:spcBef>
            </a:pPr>
            <a:r>
              <a:rPr dirty="0" sz="1000" spc="30">
                <a:latin typeface="Sylfaen"/>
                <a:cs typeface="Sylfaen"/>
              </a:rPr>
              <a:t>2</a:t>
            </a:r>
            <a:r>
              <a:rPr dirty="0" sz="1000" spc="3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algn="ctr" marR="2645410">
              <a:lnSpc>
                <a:spcPts val="1175"/>
              </a:lnSpc>
            </a:pP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1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300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239395">
              <a:lnSpc>
                <a:spcPct val="100000"/>
              </a:lnSpc>
              <a:spcBef>
                <a:spcPts val="875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baseline="63492" sz="2100" spc="-817">
                <a:latin typeface="MingLiU_HKSCS-ExtB"/>
                <a:cs typeface="MingLiU_HKSCS-ExtB"/>
              </a:rPr>
              <a:t>⇣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1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baseline="63492" sz="2100" spc="-817">
                <a:latin typeface="MingLiU_HKSCS-ExtB"/>
                <a:cs typeface="MingLiU_HKSCS-ExtB"/>
              </a:rPr>
              <a:t>⌘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endParaRPr baseline="33333" sz="1500">
              <a:latin typeface="Calibri"/>
              <a:cs typeface="Calibri"/>
            </a:endParaRPr>
          </a:p>
          <a:p>
            <a:pPr algn="ctr" marR="2609215">
              <a:lnSpc>
                <a:spcPct val="100000"/>
              </a:lnSpc>
              <a:spcBef>
                <a:spcPts val="835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-204">
                <a:latin typeface="Lucida Sans Unicode"/>
                <a:cs typeface="Lucida Sans Unicode"/>
              </a:rPr>
              <a:t>⇥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506730">
              <a:lnSpc>
                <a:spcPct val="100000"/>
              </a:lnSpc>
              <a:spcBef>
                <a:spcPts val="1945"/>
              </a:spcBef>
            </a:pPr>
            <a:r>
              <a:rPr dirty="0" sz="1400" spc="-75">
                <a:latin typeface="Cambria"/>
                <a:cs typeface="Cambria"/>
              </a:rPr>
              <a:t>4</a:t>
            </a:r>
            <a:r>
              <a:rPr dirty="0" sz="1400" spc="40">
                <a:latin typeface="Cambria"/>
                <a:cs typeface="Cambria"/>
              </a:rPr>
              <a:t> </a:t>
            </a:r>
            <a:r>
              <a:rPr dirty="0" sz="1400" spc="990">
                <a:latin typeface="Lucida Sans Unicode"/>
                <a:cs typeface="Lucida Sans Unicode"/>
              </a:rPr>
              <a:t>!</a:t>
            </a:r>
            <a:r>
              <a:rPr dirty="0" sz="1400" spc="-9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  <a:p>
            <a:pPr marL="500380">
              <a:lnSpc>
                <a:spcPct val="100000"/>
              </a:lnSpc>
              <a:spcBef>
                <a:spcPts val="270"/>
              </a:spcBef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40">
                <a:latin typeface="Cambria"/>
                <a:cs typeface="Cambria"/>
              </a:rPr>
              <a:t> </a:t>
            </a:r>
            <a:r>
              <a:rPr dirty="0" sz="1400" spc="990">
                <a:latin typeface="Lucida Sans Unicode"/>
                <a:cs typeface="Lucida Sans Unicode"/>
              </a:rPr>
              <a:t>!</a:t>
            </a:r>
            <a:r>
              <a:rPr dirty="0" sz="1400" spc="-9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6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7543" y="2879943"/>
            <a:ext cx="83702" cy="8362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44170" y="2836729"/>
            <a:ext cx="239650" cy="13088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69444" y="2845861"/>
            <a:ext cx="90135" cy="121754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036674" y="2883909"/>
            <a:ext cx="335915" cy="83820"/>
            <a:chOff x="1036674" y="2883909"/>
            <a:chExt cx="335915" cy="83820"/>
          </a:xfrm>
        </p:grpSpPr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36674" y="2885431"/>
              <a:ext cx="109679" cy="8066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66903" y="2883909"/>
              <a:ext cx="205345" cy="83706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444727" y="2836729"/>
            <a:ext cx="401955" cy="166370"/>
            <a:chOff x="1444727" y="2836729"/>
            <a:chExt cx="401955" cy="166370"/>
          </a:xfrm>
        </p:grpSpPr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44727" y="2883909"/>
              <a:ext cx="63979" cy="8370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0375" y="2836729"/>
              <a:ext cx="235874" cy="13088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74786" y="2886953"/>
              <a:ext cx="71596" cy="115667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912707" y="2836729"/>
            <a:ext cx="307317" cy="130886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2302084" y="2836729"/>
            <a:ext cx="284480" cy="131445"/>
            <a:chOff x="2302084" y="2836729"/>
            <a:chExt cx="284480" cy="131445"/>
          </a:xfrm>
        </p:grpSpPr>
        <p:pic>
          <p:nvPicPr>
            <p:cNvPr id="67" name="object 6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02084" y="2883909"/>
              <a:ext cx="57886" cy="837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83962" y="2836729"/>
              <a:ext cx="65503" cy="13088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73581" y="2836729"/>
              <a:ext cx="112467" cy="130886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642821" y="2771344"/>
            <a:ext cx="53022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Lucida Sans Unicode"/>
                <a:cs typeface="Lucida Sans Unicode"/>
              </a:rPr>
              <a:t>⇥</a:t>
            </a:r>
            <a:r>
              <a:rPr dirty="0" sz="1400" spc="-10">
                <a:latin typeface="Cambria"/>
                <a:cs typeface="Cambria"/>
              </a:rPr>
              <a:t>(</a:t>
            </a:r>
            <a:r>
              <a:rPr dirty="0" sz="1400" spc="-10" i="1">
                <a:latin typeface="Calibri"/>
                <a:cs typeface="Calibri"/>
              </a:rPr>
              <a:t>n</a:t>
            </a:r>
            <a:r>
              <a:rPr dirty="0" baseline="27777" sz="1500" spc="-15">
                <a:latin typeface="Sylfaen"/>
                <a:cs typeface="Sylfaen"/>
              </a:rPr>
              <a:t>2</a:t>
            </a:r>
            <a:r>
              <a:rPr dirty="0" sz="1400" spc="-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71" name="object 7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95479" y="2883909"/>
            <a:ext cx="137860" cy="8370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384148" y="2771344"/>
            <a:ext cx="4095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25">
                <a:latin typeface="Lucida Sans Unicode"/>
                <a:cs typeface="Lucida Sans Unicode"/>
              </a:rPr>
              <a:t>⇥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4" name="object 74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86" name="object 86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35" y="146989"/>
            <a:ext cx="971550" cy="241300"/>
            <a:chOff x="115635" y="146989"/>
            <a:chExt cx="97155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5" y="146989"/>
              <a:ext cx="188921" cy="18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31" y="221635"/>
              <a:ext cx="111309" cy="166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217" y="165270"/>
              <a:ext cx="221864" cy="170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131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656" y="146989"/>
              <a:ext cx="80813" cy="187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704" y="221635"/>
              <a:ext cx="149429" cy="1127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2230" y="573829"/>
            <a:ext cx="146685" cy="146685"/>
            <a:chOff x="202230" y="573829"/>
            <a:chExt cx="146685" cy="1466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230" y="573829"/>
              <a:ext cx="146478" cy="146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807" y="615140"/>
              <a:ext cx="28952" cy="502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51262" y="568906"/>
            <a:ext cx="318135" cy="164465"/>
            <a:chOff x="451262" y="568906"/>
            <a:chExt cx="318135" cy="16446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262" y="570429"/>
              <a:ext cx="77689" cy="1308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36" y="568906"/>
              <a:ext cx="213525" cy="1643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20396" y="503521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764" y="568906"/>
            <a:ext cx="237490" cy="131445"/>
            <a:chOff x="993764" y="568906"/>
            <a:chExt cx="237490" cy="13144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764" y="616086"/>
              <a:ext cx="148905" cy="837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261" y="568906"/>
              <a:ext cx="65503" cy="13088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41923" y="596301"/>
            <a:ext cx="139065" cy="103505"/>
            <a:chOff x="1441923" y="596301"/>
            <a:chExt cx="139065" cy="10350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1923" y="596301"/>
              <a:ext cx="53316" cy="1034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7670" y="616086"/>
              <a:ext cx="73119" cy="8370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52431" y="616086"/>
            <a:ext cx="73119" cy="8370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48384" y="568906"/>
            <a:ext cx="336519" cy="13088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856525" y="568906"/>
            <a:ext cx="237490" cy="131445"/>
            <a:chOff x="2856525" y="568906"/>
            <a:chExt cx="237490" cy="131445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6525" y="616086"/>
              <a:ext cx="148906" cy="837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8022" y="568906"/>
              <a:ext cx="65503" cy="13088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4276" y="568906"/>
            <a:ext cx="411666" cy="13088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64191" y="437984"/>
            <a:ext cx="11709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40360">
              <a:lnSpc>
                <a:spcPct val="100000"/>
              </a:lnSpc>
              <a:spcBef>
                <a:spcPts val="650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sz="1400" spc="-4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110" i="1">
                <a:latin typeface="Trebuchet MS"/>
                <a:cs typeface="Trebuchet MS"/>
              </a:rPr>
              <a:t>a</a:t>
            </a:r>
            <a:r>
              <a:rPr dirty="0" baseline="-11111" sz="1500" spc="165">
                <a:latin typeface="Sylfaen"/>
                <a:cs typeface="Sylfaen"/>
              </a:rPr>
              <a:t>1</a:t>
            </a:r>
            <a:r>
              <a:rPr dirty="0" sz="1400" spc="110" i="1">
                <a:latin typeface="Trebuchet MS"/>
                <a:cs typeface="Trebuchet MS"/>
              </a:rPr>
              <a:t>B</a:t>
            </a:r>
            <a:r>
              <a:rPr dirty="0" baseline="33333" sz="1500" spc="165" i="1">
                <a:latin typeface="Calibri"/>
                <a:cs typeface="Calibri"/>
              </a:rPr>
              <a:t>k</a:t>
            </a:r>
            <a:r>
              <a:rPr dirty="0" baseline="33333" sz="1500" spc="23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baseline="-11111" sz="150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70168" y="852902"/>
            <a:ext cx="237490" cy="131445"/>
            <a:chOff x="2170168" y="852902"/>
            <a:chExt cx="237490" cy="13144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0168" y="900082"/>
              <a:ext cx="148904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1665" y="852902"/>
              <a:ext cx="65503" cy="1308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94174" y="437984"/>
            <a:ext cx="147955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50"/>
              </a:spcBef>
              <a:tabLst>
                <a:tab pos="1073150" algn="l"/>
              </a:tabLst>
            </a:pP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1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5" i="1">
                <a:latin typeface="Trebuchet MS"/>
                <a:cs typeface="Trebuchet MS"/>
              </a:rPr>
              <a:t> </a:t>
            </a: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0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0" i="1">
                <a:latin typeface="Trebuchet MS"/>
                <a:cs typeface="Trebuchet MS"/>
              </a:rPr>
              <a:t> 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1	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387350">
              <a:lnSpc>
                <a:spcPct val="100000"/>
              </a:lnSpc>
              <a:spcBef>
                <a:spcPts val="555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40" i="1">
                <a:latin typeface="Trebuchet MS"/>
                <a:cs typeface="Trebuchet MS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1297" y="2717686"/>
            <a:ext cx="648335" cy="72390"/>
          </a:xfrm>
          <a:custGeom>
            <a:avLst/>
            <a:gdLst/>
            <a:ahLst/>
            <a:cxnLst/>
            <a:rect l="l" t="t" r="r" b="b"/>
            <a:pathLst>
              <a:path w="648335" h="72389">
                <a:moveTo>
                  <a:pt x="0" y="71944"/>
                </a:moveTo>
                <a:lnTo>
                  <a:pt x="0" y="0"/>
                </a:lnTo>
              </a:path>
              <a:path w="648335" h="72389">
                <a:moveTo>
                  <a:pt x="0" y="35973"/>
                </a:moveTo>
                <a:lnTo>
                  <a:pt x="648080" y="35973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76048" y="2661604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 i="1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1297" y="2717686"/>
            <a:ext cx="1440180" cy="396240"/>
          </a:xfrm>
          <a:custGeom>
            <a:avLst/>
            <a:gdLst/>
            <a:ahLst/>
            <a:cxnLst/>
            <a:rect l="l" t="t" r="r" b="b"/>
            <a:pathLst>
              <a:path w="1440180" h="396239">
                <a:moveTo>
                  <a:pt x="720088" y="323742"/>
                </a:moveTo>
                <a:lnTo>
                  <a:pt x="720088" y="395687"/>
                </a:lnTo>
              </a:path>
              <a:path w="1440180" h="396239">
                <a:moveTo>
                  <a:pt x="720088" y="359713"/>
                </a:moveTo>
                <a:lnTo>
                  <a:pt x="1008124" y="359713"/>
                </a:lnTo>
              </a:path>
              <a:path w="1440180" h="396239">
                <a:moveTo>
                  <a:pt x="0" y="287772"/>
                </a:moveTo>
                <a:lnTo>
                  <a:pt x="0" y="107915"/>
                </a:lnTo>
                <a:lnTo>
                  <a:pt x="720088" y="107915"/>
                </a:lnTo>
                <a:lnTo>
                  <a:pt x="720088" y="287772"/>
                </a:lnTo>
                <a:lnTo>
                  <a:pt x="0" y="287772"/>
                </a:lnTo>
                <a:close/>
              </a:path>
              <a:path w="1440180" h="396239">
                <a:moveTo>
                  <a:pt x="792095" y="35973"/>
                </a:moveTo>
                <a:lnTo>
                  <a:pt x="1440175" y="35973"/>
                </a:lnTo>
              </a:path>
              <a:path w="1440180" h="396239">
                <a:moveTo>
                  <a:pt x="1440175" y="71944"/>
                </a:moveTo>
                <a:lnTo>
                  <a:pt x="1440175" y="0"/>
                </a:lnTo>
              </a:path>
              <a:path w="1440180" h="396239">
                <a:moveTo>
                  <a:pt x="1152139" y="359713"/>
                </a:moveTo>
                <a:lnTo>
                  <a:pt x="1440175" y="359713"/>
                </a:lnTo>
              </a:path>
              <a:path w="1440180" h="396239">
                <a:moveTo>
                  <a:pt x="1440175" y="323742"/>
                </a:moveTo>
                <a:lnTo>
                  <a:pt x="1440175" y="395687"/>
                </a:lnTo>
              </a:path>
              <a:path w="1440180" h="396239">
                <a:moveTo>
                  <a:pt x="720088" y="287772"/>
                </a:moveTo>
                <a:lnTo>
                  <a:pt x="720088" y="107915"/>
                </a:lnTo>
                <a:lnTo>
                  <a:pt x="1440175" y="107915"/>
                </a:lnTo>
                <a:lnTo>
                  <a:pt x="1440175" y="287772"/>
                </a:lnTo>
                <a:lnTo>
                  <a:pt x="720088" y="287772"/>
                </a:lnTo>
                <a:close/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34542" y="2759974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1413" y="2794143"/>
            <a:ext cx="1936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81481" y="2728103"/>
            <a:ext cx="193675" cy="4178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  <a:p>
            <a:pPr algn="ctr" marL="3175">
              <a:lnSpc>
                <a:spcPct val="100000"/>
              </a:lnSpc>
              <a:spcBef>
                <a:spcPts val="409"/>
              </a:spcBef>
            </a:pP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32753" y="2669058"/>
            <a:ext cx="464184" cy="531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0"/>
              </a:spcBef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45">
                <a:latin typeface="Cambria"/>
                <a:cs typeface="Cambria"/>
              </a:rPr>
              <a:t>4 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409">
                <a:latin typeface="MS Gothic"/>
                <a:cs typeface="MS Gothic"/>
              </a:rPr>
              <a:t>≥</a:t>
            </a:r>
            <a:r>
              <a:rPr dirty="0" sz="1400" spc="-30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99443" y="2819050"/>
            <a:ext cx="12186" cy="7914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20361" y="2816006"/>
            <a:ext cx="212535" cy="83706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3102329" y="2768827"/>
            <a:ext cx="433705" cy="131445"/>
            <a:chOff x="3102329" y="2768827"/>
            <a:chExt cx="433705" cy="131445"/>
          </a:xfrm>
        </p:grpSpPr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02329" y="2816006"/>
              <a:ext cx="56363" cy="8370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71930" y="2768827"/>
              <a:ext cx="144198" cy="13088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37195" y="2816006"/>
              <a:ext cx="73119" cy="837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8930" y="2768827"/>
              <a:ext cx="106618" cy="13088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622513" y="2768826"/>
            <a:ext cx="518795" cy="131445"/>
            <a:chOff x="3622513" y="2768826"/>
            <a:chExt cx="518795" cy="131445"/>
          </a:xfrm>
        </p:grpSpPr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22513" y="2768827"/>
              <a:ext cx="338651" cy="1308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2233" y="2816006"/>
              <a:ext cx="73119" cy="837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5491" y="2768826"/>
              <a:ext cx="65503" cy="130886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02402" y="3071894"/>
            <a:ext cx="12186" cy="7914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23138" y="3068850"/>
            <a:ext cx="212716" cy="8370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103764" y="3021670"/>
            <a:ext cx="363071" cy="130886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3536449" y="3049065"/>
            <a:ext cx="352425" cy="137160"/>
            <a:chOff x="3536449" y="3049065"/>
            <a:chExt cx="352425" cy="137160"/>
          </a:xfrm>
        </p:grpSpPr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36449" y="3049065"/>
              <a:ext cx="194757" cy="1034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53539" y="3068850"/>
              <a:ext cx="135317" cy="11718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8" name="object 58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530981" y="3372153"/>
              <a:ext cx="3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35" y="146989"/>
            <a:ext cx="971550" cy="241300"/>
            <a:chOff x="115635" y="146989"/>
            <a:chExt cx="97155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5" y="146989"/>
              <a:ext cx="188921" cy="18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31" y="221635"/>
              <a:ext cx="111309" cy="166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217" y="165270"/>
              <a:ext cx="221864" cy="170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131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656" y="146989"/>
              <a:ext cx="80813" cy="187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704" y="221635"/>
              <a:ext cx="149429" cy="1127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2230" y="573829"/>
            <a:ext cx="146685" cy="146685"/>
            <a:chOff x="202230" y="573829"/>
            <a:chExt cx="146685" cy="1466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230" y="573829"/>
              <a:ext cx="146478" cy="146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807" y="615140"/>
              <a:ext cx="28952" cy="502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51262" y="568906"/>
            <a:ext cx="318135" cy="164465"/>
            <a:chOff x="451262" y="568906"/>
            <a:chExt cx="318135" cy="16446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262" y="570429"/>
              <a:ext cx="77689" cy="1308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36" y="568906"/>
              <a:ext cx="213525" cy="1643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20396" y="503521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764" y="568906"/>
            <a:ext cx="237490" cy="131445"/>
            <a:chOff x="993764" y="568906"/>
            <a:chExt cx="237490" cy="13144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764" y="616086"/>
              <a:ext cx="148905" cy="837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261" y="568906"/>
              <a:ext cx="65503" cy="13088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41923" y="596301"/>
            <a:ext cx="139065" cy="103505"/>
            <a:chOff x="1441923" y="596301"/>
            <a:chExt cx="139065" cy="10350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1923" y="596301"/>
              <a:ext cx="53316" cy="1034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7670" y="616086"/>
              <a:ext cx="73119" cy="83706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52431" y="616086"/>
            <a:ext cx="73119" cy="8370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48384" y="568906"/>
            <a:ext cx="336519" cy="13088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856525" y="568906"/>
            <a:ext cx="237490" cy="131445"/>
            <a:chOff x="2856525" y="568906"/>
            <a:chExt cx="237490" cy="131445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6525" y="616086"/>
              <a:ext cx="148906" cy="837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8022" y="568906"/>
              <a:ext cx="65503" cy="13088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4276" y="568906"/>
            <a:ext cx="411666" cy="13088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64191" y="437984"/>
            <a:ext cx="11709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40360">
              <a:lnSpc>
                <a:spcPct val="100000"/>
              </a:lnSpc>
              <a:spcBef>
                <a:spcPts val="650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40" i="1">
                <a:latin typeface="Trebuchet MS"/>
                <a:cs typeface="Trebuchet MS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70168" y="852902"/>
            <a:ext cx="237490" cy="131445"/>
            <a:chOff x="2170168" y="852902"/>
            <a:chExt cx="237490" cy="13144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0168" y="900082"/>
              <a:ext cx="148904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1665" y="852902"/>
              <a:ext cx="65503" cy="1308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94174" y="437984"/>
            <a:ext cx="147955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50"/>
              </a:spcBef>
              <a:tabLst>
                <a:tab pos="1073150" algn="l"/>
              </a:tabLst>
            </a:pP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1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5" i="1">
                <a:latin typeface="Trebuchet MS"/>
                <a:cs typeface="Trebuchet MS"/>
              </a:rPr>
              <a:t> </a:t>
            </a: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0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0" i="1">
                <a:latin typeface="Trebuchet MS"/>
                <a:cs typeface="Trebuchet MS"/>
              </a:rPr>
              <a:t> 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1	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387350">
              <a:lnSpc>
                <a:spcPct val="100000"/>
              </a:lnSpc>
              <a:spcBef>
                <a:spcPts val="555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40" i="1">
                <a:latin typeface="Trebuchet MS"/>
                <a:cs typeface="Trebuchet MS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2230" y="1213760"/>
            <a:ext cx="146685" cy="146685"/>
            <a:chOff x="202230" y="1213760"/>
            <a:chExt cx="146685" cy="14668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230" y="1213760"/>
              <a:ext cx="146478" cy="1463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236" y="1255072"/>
              <a:ext cx="35047" cy="5023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55832" y="1210373"/>
            <a:ext cx="635635" cy="163195"/>
            <a:chOff x="455832" y="1210373"/>
            <a:chExt cx="635635" cy="163195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832" y="1210373"/>
              <a:ext cx="88353" cy="1308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668" y="1256030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100" y="1257552"/>
              <a:ext cx="109679" cy="8066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4469" y="1236245"/>
              <a:ext cx="296775" cy="136973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9335" y="1208851"/>
            <a:ext cx="219345" cy="13088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46588" y="1208851"/>
            <a:ext cx="355805" cy="130885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82670" y="1208850"/>
            <a:ext cx="600710" cy="164465"/>
            <a:chOff x="1882670" y="1208850"/>
            <a:chExt cx="600710" cy="164465"/>
          </a:xfrm>
        </p:grpSpPr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82670" y="1257552"/>
              <a:ext cx="124303" cy="1156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7515" y="1256030"/>
              <a:ext cx="73119" cy="837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0774" y="1208850"/>
              <a:ext cx="156644" cy="1308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90009" y="1236245"/>
              <a:ext cx="193189" cy="10349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05546" y="1427461"/>
            <a:ext cx="97536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2</a:t>
            </a:r>
            <a:r>
              <a:rPr dirty="0" baseline="-11111" sz="1500" spc="240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30" i="1">
                <a:latin typeface="Trebuchet MS"/>
                <a:cs typeface="Trebuchet MS"/>
              </a:rPr>
              <a:t>a</a:t>
            </a:r>
            <a:r>
              <a:rPr dirty="0" baseline="-11111" sz="1500" spc="44">
                <a:latin typeface="Sylfaen"/>
                <a:cs typeface="Sylfaen"/>
              </a:rPr>
              <a:t>1</a:t>
            </a:r>
            <a:r>
              <a:rPr dirty="0" sz="1400" spc="30">
                <a:latin typeface="MS Gothic"/>
                <a:cs typeface="MS Gothic"/>
              </a:rPr>
              <a:t>⇥</a:t>
            </a:r>
            <a:r>
              <a:rPr dirty="0" sz="1400" spc="30" i="1">
                <a:latin typeface="Trebuchet MS"/>
                <a:cs typeface="Trebuchet MS"/>
              </a:rPr>
              <a:t>b</a:t>
            </a:r>
            <a:r>
              <a:rPr dirty="0" baseline="-11111" sz="1500" spc="44">
                <a:latin typeface="Sylfaen"/>
                <a:cs typeface="Sylfaen"/>
              </a:rPr>
              <a:t>1</a:t>
            </a:r>
            <a:r>
              <a:rPr dirty="0" sz="1400" spc="30" i="1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08593" y="1427461"/>
            <a:ext cx="183959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1</a:t>
            </a:r>
            <a:r>
              <a:rPr dirty="0" baseline="-11111" sz="1500" spc="247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25">
                <a:latin typeface="Lucida Sans Unicode"/>
                <a:cs typeface="Lucida Sans Unicode"/>
              </a:rPr>
              <a:t>(</a:t>
            </a:r>
            <a:r>
              <a:rPr dirty="0" sz="1400" spc="25" i="1">
                <a:latin typeface="Trebuchet MS"/>
                <a:cs typeface="Trebuchet MS"/>
              </a:rPr>
              <a:t>a</a:t>
            </a:r>
            <a:r>
              <a:rPr dirty="0" baseline="-11111" sz="1500" spc="37">
                <a:latin typeface="Sylfaen"/>
                <a:cs typeface="Sylfaen"/>
              </a:rPr>
              <a:t>1</a:t>
            </a:r>
            <a:r>
              <a:rPr dirty="0" sz="1400" spc="25">
                <a:latin typeface="Lucida Sans Unicode"/>
                <a:cs typeface="Lucida Sans Unicode"/>
              </a:rPr>
              <a:t>+</a:t>
            </a:r>
            <a:r>
              <a:rPr dirty="0" sz="1400" spc="25" i="1">
                <a:latin typeface="Trebuchet MS"/>
                <a:cs typeface="Trebuchet MS"/>
              </a:rPr>
              <a:t>a</a:t>
            </a:r>
            <a:r>
              <a:rPr dirty="0" baseline="-11111" sz="1500" spc="37">
                <a:latin typeface="Sylfaen"/>
                <a:cs typeface="Sylfaen"/>
              </a:rPr>
              <a:t>0</a:t>
            </a:r>
            <a:r>
              <a:rPr dirty="0" sz="1400" spc="25">
                <a:latin typeface="Lucida Sans Unicode"/>
                <a:cs typeface="Lucida Sans Unicode"/>
              </a:rPr>
              <a:t>)</a:t>
            </a:r>
            <a:r>
              <a:rPr dirty="0" sz="1400" spc="25">
                <a:latin typeface="MS Gothic"/>
                <a:cs typeface="MS Gothic"/>
              </a:rPr>
              <a:t>⇥</a:t>
            </a:r>
            <a:r>
              <a:rPr dirty="0" sz="1400" spc="25">
                <a:latin typeface="Lucida Sans Unicode"/>
                <a:cs typeface="Lucida Sans Unicode"/>
              </a:rPr>
              <a:t>(</a:t>
            </a:r>
            <a:r>
              <a:rPr dirty="0" sz="1400" spc="25" i="1">
                <a:latin typeface="Trebuchet MS"/>
                <a:cs typeface="Trebuchet MS"/>
              </a:rPr>
              <a:t>b</a:t>
            </a:r>
            <a:r>
              <a:rPr dirty="0" baseline="-11111" sz="1500" spc="37">
                <a:latin typeface="Sylfaen"/>
                <a:cs typeface="Sylfaen"/>
              </a:rPr>
              <a:t>1</a:t>
            </a:r>
            <a:r>
              <a:rPr dirty="0" sz="1400" spc="25">
                <a:latin typeface="Lucida Sans Unicode"/>
                <a:cs typeface="Lucida Sans Unicode"/>
              </a:rPr>
              <a:t>+</a:t>
            </a:r>
            <a:r>
              <a:rPr dirty="0" sz="1400" spc="25" i="1">
                <a:latin typeface="Trebuchet MS"/>
                <a:cs typeface="Trebuchet MS"/>
              </a:rPr>
              <a:t>b</a:t>
            </a:r>
            <a:r>
              <a:rPr dirty="0" baseline="-11111" sz="1500" spc="37">
                <a:latin typeface="Sylfaen"/>
                <a:cs typeface="Sylfaen"/>
              </a:rPr>
              <a:t>0</a:t>
            </a:r>
            <a:r>
              <a:rPr dirty="0" sz="1400" spc="25">
                <a:latin typeface="Lucida Sans Unicode"/>
                <a:cs typeface="Lucida Sans Unicode"/>
              </a:rPr>
              <a:t>)</a:t>
            </a:r>
            <a:r>
              <a:rPr dirty="0" sz="1400" spc="25" i="1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5518" y="1427461"/>
            <a:ext cx="92011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0</a:t>
            </a:r>
            <a:r>
              <a:rPr dirty="0" baseline="-11111" sz="1500" spc="232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 spc="55" i="1">
                <a:latin typeface="Trebuchet MS"/>
                <a:cs typeface="Trebuchet MS"/>
              </a:rPr>
              <a:t>a</a:t>
            </a:r>
            <a:r>
              <a:rPr dirty="0" baseline="-11111" sz="1500" spc="82">
                <a:latin typeface="Sylfaen"/>
                <a:cs typeface="Sylfaen"/>
              </a:rPr>
              <a:t>0</a:t>
            </a:r>
            <a:r>
              <a:rPr dirty="0" sz="1400" spc="55">
                <a:latin typeface="MS Gothic"/>
                <a:cs typeface="MS Gothic"/>
              </a:rPr>
              <a:t>⇥</a:t>
            </a:r>
            <a:r>
              <a:rPr dirty="0" sz="1400" spc="55" i="1">
                <a:latin typeface="Trebuchet MS"/>
                <a:cs typeface="Trebuchet MS"/>
              </a:rPr>
              <a:t>b</a:t>
            </a:r>
            <a:r>
              <a:rPr dirty="0" baseline="-11111" sz="1500" spc="8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1297" y="2717686"/>
            <a:ext cx="648335" cy="72390"/>
          </a:xfrm>
          <a:custGeom>
            <a:avLst/>
            <a:gdLst/>
            <a:ahLst/>
            <a:cxnLst/>
            <a:rect l="l" t="t" r="r" b="b"/>
            <a:pathLst>
              <a:path w="648335" h="72389">
                <a:moveTo>
                  <a:pt x="0" y="71944"/>
                </a:moveTo>
                <a:lnTo>
                  <a:pt x="0" y="0"/>
                </a:lnTo>
              </a:path>
              <a:path w="648335" h="72389">
                <a:moveTo>
                  <a:pt x="0" y="35973"/>
                </a:moveTo>
                <a:lnTo>
                  <a:pt x="648080" y="35973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176048" y="2661604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 i="1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01297" y="2717686"/>
            <a:ext cx="1440180" cy="396240"/>
          </a:xfrm>
          <a:custGeom>
            <a:avLst/>
            <a:gdLst/>
            <a:ahLst/>
            <a:cxnLst/>
            <a:rect l="l" t="t" r="r" b="b"/>
            <a:pathLst>
              <a:path w="1440180" h="396239">
                <a:moveTo>
                  <a:pt x="720088" y="323742"/>
                </a:moveTo>
                <a:lnTo>
                  <a:pt x="720088" y="395687"/>
                </a:lnTo>
              </a:path>
              <a:path w="1440180" h="396239">
                <a:moveTo>
                  <a:pt x="720088" y="359713"/>
                </a:moveTo>
                <a:lnTo>
                  <a:pt x="1008124" y="359713"/>
                </a:lnTo>
              </a:path>
              <a:path w="1440180" h="396239">
                <a:moveTo>
                  <a:pt x="0" y="287772"/>
                </a:moveTo>
                <a:lnTo>
                  <a:pt x="0" y="107915"/>
                </a:lnTo>
                <a:lnTo>
                  <a:pt x="720088" y="107915"/>
                </a:lnTo>
                <a:lnTo>
                  <a:pt x="720088" y="287772"/>
                </a:lnTo>
                <a:lnTo>
                  <a:pt x="0" y="287772"/>
                </a:lnTo>
                <a:close/>
              </a:path>
              <a:path w="1440180" h="396239">
                <a:moveTo>
                  <a:pt x="792095" y="35973"/>
                </a:moveTo>
                <a:lnTo>
                  <a:pt x="1440175" y="35973"/>
                </a:lnTo>
              </a:path>
              <a:path w="1440180" h="396239">
                <a:moveTo>
                  <a:pt x="1440175" y="71944"/>
                </a:moveTo>
                <a:lnTo>
                  <a:pt x="1440175" y="0"/>
                </a:lnTo>
              </a:path>
              <a:path w="1440180" h="396239">
                <a:moveTo>
                  <a:pt x="1152139" y="359713"/>
                </a:moveTo>
                <a:lnTo>
                  <a:pt x="1440175" y="359713"/>
                </a:lnTo>
              </a:path>
              <a:path w="1440180" h="396239">
                <a:moveTo>
                  <a:pt x="1440175" y="323742"/>
                </a:moveTo>
                <a:lnTo>
                  <a:pt x="1440175" y="395687"/>
                </a:lnTo>
              </a:path>
              <a:path w="1440180" h="396239">
                <a:moveTo>
                  <a:pt x="720088" y="287772"/>
                </a:moveTo>
                <a:lnTo>
                  <a:pt x="720088" y="107915"/>
                </a:lnTo>
                <a:lnTo>
                  <a:pt x="1440175" y="107915"/>
                </a:lnTo>
                <a:lnTo>
                  <a:pt x="1440175" y="287772"/>
                </a:lnTo>
                <a:lnTo>
                  <a:pt x="720088" y="287772"/>
                </a:lnTo>
                <a:close/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4542" y="2759974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1413" y="2794143"/>
            <a:ext cx="1936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81481" y="2728103"/>
            <a:ext cx="193675" cy="41783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  <a:p>
            <a:pPr algn="ctr" marL="3175">
              <a:lnSpc>
                <a:spcPct val="100000"/>
              </a:lnSpc>
              <a:spcBef>
                <a:spcPts val="409"/>
              </a:spcBef>
            </a:pP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32753" y="2669058"/>
            <a:ext cx="464184" cy="531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0"/>
              </a:spcBef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125">
                <a:latin typeface="Lucida Sans Unicode"/>
                <a:cs typeface="Lucida Sans Unicode"/>
              </a:rPr>
              <a:t>4 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409">
                <a:latin typeface="MS Gothic"/>
                <a:cs typeface="MS Gothic"/>
              </a:rPr>
              <a:t>≥</a:t>
            </a:r>
            <a:r>
              <a:rPr dirty="0" sz="1400" spc="-305">
                <a:latin typeface="MS Gothic"/>
                <a:cs typeface="MS Gothic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99443" y="2819050"/>
            <a:ext cx="12186" cy="7914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20361" y="2816006"/>
            <a:ext cx="212535" cy="83706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3102329" y="2768827"/>
            <a:ext cx="433705" cy="131445"/>
            <a:chOff x="3102329" y="2768827"/>
            <a:chExt cx="433705" cy="131445"/>
          </a:xfrm>
        </p:grpSpPr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02329" y="2816006"/>
              <a:ext cx="56363" cy="837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1930" y="2768827"/>
              <a:ext cx="144198" cy="13088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37195" y="2816006"/>
              <a:ext cx="73119" cy="8370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28930" y="2768827"/>
              <a:ext cx="106618" cy="130886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3622513" y="2768826"/>
            <a:ext cx="518795" cy="131445"/>
            <a:chOff x="3622513" y="2768826"/>
            <a:chExt cx="518795" cy="131445"/>
          </a:xfrm>
        </p:grpSpPr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622513" y="2768827"/>
              <a:ext cx="338651" cy="1308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2233" y="2816006"/>
              <a:ext cx="73119" cy="837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5491" y="2768826"/>
              <a:ext cx="65503" cy="130886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702402" y="3071894"/>
            <a:ext cx="12186" cy="7914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23138" y="3068850"/>
            <a:ext cx="212716" cy="8370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03764" y="3021670"/>
            <a:ext cx="363071" cy="130886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3536449" y="3049065"/>
            <a:ext cx="352425" cy="137160"/>
            <a:chOff x="3536449" y="3049065"/>
            <a:chExt cx="352425" cy="137160"/>
          </a:xfrm>
        </p:grpSpPr>
        <p:pic>
          <p:nvPicPr>
            <p:cNvPr id="73" name="object 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36449" y="3049065"/>
              <a:ext cx="194757" cy="10349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53539" y="3068850"/>
              <a:ext cx="135317" cy="117189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6" name="object 76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30981" y="3372153"/>
              <a:ext cx="35047" cy="50239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559941" y="3366063"/>
            <a:ext cx="668611" cy="700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35" y="146989"/>
            <a:ext cx="971550" cy="241300"/>
            <a:chOff x="115635" y="146989"/>
            <a:chExt cx="97155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5" y="146989"/>
              <a:ext cx="188921" cy="187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31" y="221635"/>
              <a:ext cx="111309" cy="166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217" y="165270"/>
              <a:ext cx="221864" cy="170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131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656" y="146989"/>
              <a:ext cx="80813" cy="187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704" y="221635"/>
              <a:ext cx="149429" cy="11273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02230" y="573829"/>
            <a:ext cx="146685" cy="146685"/>
            <a:chOff x="202230" y="573829"/>
            <a:chExt cx="146685" cy="1466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230" y="573829"/>
              <a:ext cx="146478" cy="146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807" y="615140"/>
              <a:ext cx="28952" cy="502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51262" y="568906"/>
            <a:ext cx="318135" cy="164465"/>
            <a:chOff x="451262" y="568906"/>
            <a:chExt cx="318135" cy="16446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262" y="570429"/>
              <a:ext cx="77689" cy="1308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336" y="568906"/>
              <a:ext cx="213525" cy="1643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20396" y="503521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764" y="568906"/>
            <a:ext cx="237490" cy="131445"/>
            <a:chOff x="993764" y="568906"/>
            <a:chExt cx="237490" cy="13144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764" y="616086"/>
              <a:ext cx="148905" cy="837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261" y="568906"/>
              <a:ext cx="65503" cy="13088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41923" y="596301"/>
            <a:ext cx="139065" cy="103505"/>
            <a:chOff x="1441923" y="596301"/>
            <a:chExt cx="139065" cy="10350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1923" y="596301"/>
              <a:ext cx="53316" cy="1034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7670" y="616086"/>
              <a:ext cx="73119" cy="8370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652431" y="568906"/>
            <a:ext cx="433070" cy="131445"/>
            <a:chOff x="1652431" y="568906"/>
            <a:chExt cx="433070" cy="13144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2431" y="616086"/>
              <a:ext cx="73119" cy="8370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8384" y="568906"/>
              <a:ext cx="336519" cy="13088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856525" y="568906"/>
            <a:ext cx="237490" cy="131445"/>
            <a:chOff x="2856525" y="568906"/>
            <a:chExt cx="237490" cy="13144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6525" y="616086"/>
              <a:ext cx="148906" cy="83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8022" y="568906"/>
              <a:ext cx="65503" cy="130886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132274" y="503521"/>
            <a:ext cx="120015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035050" algn="l"/>
              </a:tabLst>
            </a:pP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1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5" i="1">
                <a:latin typeface="Trebuchet MS"/>
                <a:cs typeface="Trebuchet MS"/>
              </a:rPr>
              <a:t> </a:t>
            </a:r>
            <a:r>
              <a:rPr dirty="0" sz="1400" spc="-30" i="1">
                <a:latin typeface="Trebuchet MS"/>
                <a:cs typeface="Trebuchet MS"/>
              </a:rPr>
              <a:t>a</a:t>
            </a:r>
            <a:r>
              <a:rPr dirty="0" baseline="-11111" sz="1500" spc="-44">
                <a:latin typeface="Sylfaen"/>
                <a:cs typeface="Sylfaen"/>
              </a:rPr>
              <a:t>0</a:t>
            </a:r>
            <a:r>
              <a:rPr dirty="0" sz="1400" spc="-30" i="1">
                <a:latin typeface="Trebuchet MS"/>
                <a:cs typeface="Trebuchet MS"/>
              </a:rPr>
              <a:t>,</a:t>
            </a:r>
            <a:r>
              <a:rPr dirty="0" sz="1400" spc="-180" i="1">
                <a:latin typeface="Trebuchet MS"/>
                <a:cs typeface="Trebuchet MS"/>
              </a:rPr>
              <a:t> 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1	</a:t>
            </a:r>
            <a:r>
              <a:rPr dirty="0" sz="1400" spc="-95" i="1">
                <a:latin typeface="Trebuchet MS"/>
                <a:cs typeface="Trebuchet MS"/>
              </a:rPr>
              <a:t>b</a:t>
            </a:r>
            <a:r>
              <a:rPr dirty="0" baseline="-11111" sz="1500" spc="-14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4191" y="437984"/>
            <a:ext cx="11709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40360">
              <a:lnSpc>
                <a:spcPct val="100000"/>
              </a:lnSpc>
              <a:spcBef>
                <a:spcPts val="650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40" i="1">
                <a:latin typeface="Trebuchet MS"/>
                <a:cs typeface="Trebuchet MS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4276" y="568906"/>
            <a:ext cx="411666" cy="13088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2170168" y="852902"/>
            <a:ext cx="237490" cy="131445"/>
            <a:chOff x="2170168" y="852902"/>
            <a:chExt cx="237490" cy="13144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0168" y="900082"/>
              <a:ext cx="148904" cy="837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1665" y="852902"/>
              <a:ext cx="65503" cy="13088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456134" y="787517"/>
            <a:ext cx="10922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40" i="1">
                <a:latin typeface="Trebuchet MS"/>
                <a:cs typeface="Trebuchet MS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2230" y="1213760"/>
            <a:ext cx="146685" cy="146685"/>
            <a:chOff x="202230" y="1213760"/>
            <a:chExt cx="146685" cy="146685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230" y="1213760"/>
              <a:ext cx="146478" cy="1463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236" y="1255072"/>
              <a:ext cx="35047" cy="50239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455832" y="1210373"/>
            <a:ext cx="635635" cy="163195"/>
            <a:chOff x="455832" y="1210373"/>
            <a:chExt cx="635635" cy="163195"/>
          </a:xfrm>
        </p:grpSpPr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832" y="1210373"/>
              <a:ext cx="88353" cy="13088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668" y="1256030"/>
              <a:ext cx="73119" cy="8370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100" y="1257552"/>
              <a:ext cx="109679" cy="8066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4469" y="1236245"/>
              <a:ext cx="296775" cy="136973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59335" y="1208851"/>
            <a:ext cx="219345" cy="13088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46588" y="1208851"/>
            <a:ext cx="355805" cy="130885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882670" y="1208850"/>
            <a:ext cx="600710" cy="164465"/>
            <a:chOff x="1882670" y="1208850"/>
            <a:chExt cx="600710" cy="164465"/>
          </a:xfrm>
        </p:grpSpPr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82670" y="1257552"/>
              <a:ext cx="124303" cy="1156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7515" y="1256030"/>
              <a:ext cx="73119" cy="837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0774" y="1208850"/>
              <a:ext cx="156644" cy="1308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90009" y="1236245"/>
              <a:ext cx="193189" cy="10349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05546" y="1427461"/>
            <a:ext cx="97536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2</a:t>
            </a:r>
            <a:r>
              <a:rPr dirty="0" baseline="-11111" sz="1500" spc="240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30" i="1">
                <a:latin typeface="Trebuchet MS"/>
                <a:cs typeface="Trebuchet MS"/>
              </a:rPr>
              <a:t>a</a:t>
            </a:r>
            <a:r>
              <a:rPr dirty="0" baseline="-11111" sz="1500" spc="44">
                <a:latin typeface="Sylfaen"/>
                <a:cs typeface="Sylfaen"/>
              </a:rPr>
              <a:t>1</a:t>
            </a:r>
            <a:r>
              <a:rPr dirty="0" sz="1400" spc="30">
                <a:latin typeface="MS Gothic"/>
                <a:cs typeface="MS Gothic"/>
              </a:rPr>
              <a:t>⇥</a:t>
            </a:r>
            <a:r>
              <a:rPr dirty="0" sz="1400" spc="30" i="1">
                <a:latin typeface="Trebuchet MS"/>
                <a:cs typeface="Trebuchet MS"/>
              </a:rPr>
              <a:t>b</a:t>
            </a:r>
            <a:r>
              <a:rPr dirty="0" baseline="-11111" sz="1500" spc="44">
                <a:latin typeface="Sylfaen"/>
                <a:cs typeface="Sylfaen"/>
              </a:rPr>
              <a:t>1</a:t>
            </a:r>
            <a:r>
              <a:rPr dirty="0" sz="1400" spc="30" i="1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08593" y="1427461"/>
            <a:ext cx="183959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1</a:t>
            </a:r>
            <a:r>
              <a:rPr dirty="0" baseline="-11111" sz="1500" spc="247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0">
                <a:latin typeface="Lucida Sans Unicode"/>
                <a:cs typeface="Lucida Sans Unicode"/>
              </a:rPr>
              <a:t> </a:t>
            </a:r>
            <a:r>
              <a:rPr dirty="0" sz="1400" spc="25">
                <a:latin typeface="Lucida Sans Unicode"/>
                <a:cs typeface="Lucida Sans Unicode"/>
              </a:rPr>
              <a:t>(</a:t>
            </a:r>
            <a:r>
              <a:rPr dirty="0" sz="1400" spc="25" i="1">
                <a:latin typeface="Trebuchet MS"/>
                <a:cs typeface="Trebuchet MS"/>
              </a:rPr>
              <a:t>a</a:t>
            </a:r>
            <a:r>
              <a:rPr dirty="0" baseline="-11111" sz="1500" spc="37">
                <a:latin typeface="Sylfaen"/>
                <a:cs typeface="Sylfaen"/>
              </a:rPr>
              <a:t>1</a:t>
            </a:r>
            <a:r>
              <a:rPr dirty="0" sz="1400" spc="25">
                <a:latin typeface="Lucida Sans Unicode"/>
                <a:cs typeface="Lucida Sans Unicode"/>
              </a:rPr>
              <a:t>+</a:t>
            </a:r>
            <a:r>
              <a:rPr dirty="0" sz="1400" spc="25" i="1">
                <a:latin typeface="Trebuchet MS"/>
                <a:cs typeface="Trebuchet MS"/>
              </a:rPr>
              <a:t>a</a:t>
            </a:r>
            <a:r>
              <a:rPr dirty="0" baseline="-11111" sz="1500" spc="37">
                <a:latin typeface="Sylfaen"/>
                <a:cs typeface="Sylfaen"/>
              </a:rPr>
              <a:t>0</a:t>
            </a:r>
            <a:r>
              <a:rPr dirty="0" sz="1400" spc="25">
                <a:latin typeface="Lucida Sans Unicode"/>
                <a:cs typeface="Lucida Sans Unicode"/>
              </a:rPr>
              <a:t>)</a:t>
            </a:r>
            <a:r>
              <a:rPr dirty="0" sz="1400" spc="25">
                <a:latin typeface="MS Gothic"/>
                <a:cs typeface="MS Gothic"/>
              </a:rPr>
              <a:t>⇥</a:t>
            </a:r>
            <a:r>
              <a:rPr dirty="0" sz="1400" spc="25">
                <a:latin typeface="Lucida Sans Unicode"/>
                <a:cs typeface="Lucida Sans Unicode"/>
              </a:rPr>
              <a:t>(</a:t>
            </a:r>
            <a:r>
              <a:rPr dirty="0" sz="1400" spc="25" i="1">
                <a:latin typeface="Trebuchet MS"/>
                <a:cs typeface="Trebuchet MS"/>
              </a:rPr>
              <a:t>b</a:t>
            </a:r>
            <a:r>
              <a:rPr dirty="0" baseline="-11111" sz="1500" spc="37">
                <a:latin typeface="Sylfaen"/>
                <a:cs typeface="Sylfaen"/>
              </a:rPr>
              <a:t>1</a:t>
            </a:r>
            <a:r>
              <a:rPr dirty="0" sz="1400" spc="25">
                <a:latin typeface="Lucida Sans Unicode"/>
                <a:cs typeface="Lucida Sans Unicode"/>
              </a:rPr>
              <a:t>+</a:t>
            </a:r>
            <a:r>
              <a:rPr dirty="0" sz="1400" spc="25" i="1">
                <a:latin typeface="Trebuchet MS"/>
                <a:cs typeface="Trebuchet MS"/>
              </a:rPr>
              <a:t>b</a:t>
            </a:r>
            <a:r>
              <a:rPr dirty="0" baseline="-11111" sz="1500" spc="37">
                <a:latin typeface="Sylfaen"/>
                <a:cs typeface="Sylfaen"/>
              </a:rPr>
              <a:t>0</a:t>
            </a:r>
            <a:r>
              <a:rPr dirty="0" sz="1400" spc="25">
                <a:latin typeface="Lucida Sans Unicode"/>
                <a:cs typeface="Lucida Sans Unicode"/>
              </a:rPr>
              <a:t>)</a:t>
            </a:r>
            <a:r>
              <a:rPr dirty="0" sz="1400" spc="25" i="1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75518" y="1427461"/>
            <a:ext cx="92011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40" i="1">
                <a:latin typeface="Trebuchet MS"/>
                <a:cs typeface="Trebuchet MS"/>
              </a:rPr>
              <a:t>p</a:t>
            </a:r>
            <a:r>
              <a:rPr dirty="0" baseline="-11111" sz="1500" spc="-60">
                <a:latin typeface="Sylfaen"/>
                <a:cs typeface="Sylfaen"/>
              </a:rPr>
              <a:t>0</a:t>
            </a:r>
            <a:r>
              <a:rPr dirty="0" baseline="-11111" sz="1500" spc="232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 spc="55" i="1">
                <a:latin typeface="Trebuchet MS"/>
                <a:cs typeface="Trebuchet MS"/>
              </a:rPr>
              <a:t>a</a:t>
            </a:r>
            <a:r>
              <a:rPr dirty="0" baseline="-11111" sz="1500" spc="82">
                <a:latin typeface="Sylfaen"/>
                <a:cs typeface="Sylfaen"/>
              </a:rPr>
              <a:t>0</a:t>
            </a:r>
            <a:r>
              <a:rPr dirty="0" sz="1400" spc="55">
                <a:latin typeface="MS Gothic"/>
                <a:cs typeface="MS Gothic"/>
              </a:rPr>
              <a:t>⇥</a:t>
            </a:r>
            <a:r>
              <a:rPr dirty="0" sz="1400" spc="55" i="1">
                <a:latin typeface="Trebuchet MS"/>
                <a:cs typeface="Trebuchet MS"/>
              </a:rPr>
              <a:t>b</a:t>
            </a:r>
            <a:r>
              <a:rPr dirty="0" baseline="-11111" sz="1500" spc="82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02230" y="1853704"/>
            <a:ext cx="146685" cy="146685"/>
            <a:chOff x="202230" y="1853704"/>
            <a:chExt cx="146685" cy="146685"/>
          </a:xfrm>
        </p:grpSpPr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230" y="1853704"/>
              <a:ext cx="146478" cy="14634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6236" y="1895016"/>
              <a:ext cx="36571" cy="51761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48216" y="1848794"/>
            <a:ext cx="269240" cy="131445"/>
            <a:chOff x="448216" y="1848794"/>
            <a:chExt cx="269240" cy="131445"/>
          </a:xfrm>
        </p:grpSpPr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8216" y="1853360"/>
              <a:ext cx="105109" cy="12479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146" y="1848794"/>
              <a:ext cx="65503" cy="1308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763" y="1848794"/>
              <a:ext cx="65503" cy="13088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800667" y="1848794"/>
            <a:ext cx="483870" cy="167640"/>
            <a:chOff x="800667" y="1848794"/>
            <a:chExt cx="483870" cy="167640"/>
          </a:xfrm>
        </p:grpSpPr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0667" y="1848795"/>
              <a:ext cx="141548" cy="13088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62277" y="1895974"/>
              <a:ext cx="241935" cy="12023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8929" y="1848794"/>
              <a:ext cx="65503" cy="130886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374109" y="1848794"/>
            <a:ext cx="600710" cy="164465"/>
            <a:chOff x="1374109" y="1848794"/>
            <a:chExt cx="600710" cy="164465"/>
          </a:xfrm>
        </p:grpSpPr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4109" y="1897496"/>
              <a:ext cx="124303" cy="11566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8954" y="1895974"/>
              <a:ext cx="73119" cy="8370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02211" y="1848794"/>
              <a:ext cx="156645" cy="13088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81448" y="1876189"/>
              <a:ext cx="193189" cy="10349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041248" y="1876189"/>
            <a:ext cx="139065" cy="103505"/>
            <a:chOff x="2041248" y="1876189"/>
            <a:chExt cx="139065" cy="103505"/>
          </a:xfrm>
        </p:grpSpPr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1248" y="1876189"/>
              <a:ext cx="53316" cy="10349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6995" y="1895974"/>
              <a:ext cx="73119" cy="83706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251574" y="1848794"/>
            <a:ext cx="433070" cy="131445"/>
            <a:chOff x="2251574" y="1848794"/>
            <a:chExt cx="433070" cy="131445"/>
          </a:xfrm>
        </p:grpSpPr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1574" y="1895974"/>
              <a:ext cx="73119" cy="8370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47529" y="1848794"/>
              <a:ext cx="336519" cy="130886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623819" y="2047871"/>
            <a:ext cx="3277870" cy="2635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ts val="434"/>
              </a:lnSpc>
              <a:spcBef>
                <a:spcPts val="285"/>
              </a:spcBef>
              <a:tabLst>
                <a:tab pos="1402080" algn="l"/>
              </a:tabLst>
            </a:pP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i="1">
                <a:latin typeface="Trebuchet MS"/>
                <a:cs typeface="Trebuchet MS"/>
              </a:rPr>
              <a:t>a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85" i="1">
                <a:latin typeface="Trebuchet MS"/>
                <a:cs typeface="Trebuchet MS"/>
              </a:rPr>
              <a:t>b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baseline="-11111" sz="1500" spc="60">
                <a:latin typeface="Sylfaen"/>
                <a:cs typeface="Sylfaen"/>
              </a:rPr>
              <a:t>2</a:t>
            </a:r>
            <a:r>
              <a:rPr dirty="0" sz="1400" spc="270" i="1">
                <a:latin typeface="Trebuchet MS"/>
                <a:cs typeface="Trebuchet MS"/>
              </a:rPr>
              <a:t>B</a:t>
            </a:r>
            <a:r>
              <a:rPr dirty="0" sz="1400" i="1">
                <a:latin typeface="Trebuchet MS"/>
                <a:cs typeface="Trebuchet MS"/>
              </a:rPr>
              <a:t>	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baseline="45634" sz="2100" spc="-67">
                <a:latin typeface="MingLiU_HKSCS-ExtB"/>
                <a:cs typeface="MingLiU_HKSCS-ExtB"/>
              </a:rPr>
              <a:t> </a:t>
            </a: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baseline="-11111" sz="1500" spc="60">
                <a:latin typeface="Sylfaen"/>
                <a:cs typeface="Sylfaen"/>
              </a:rPr>
              <a:t>2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baseline="45634" sz="2100" spc="-67">
                <a:latin typeface="MingLiU_HKSCS-ExtB"/>
                <a:cs typeface="MingLiU_HKSCS-ExtB"/>
              </a:rPr>
              <a:t> </a:t>
            </a:r>
            <a:r>
              <a:rPr dirty="0" sz="1400" spc="270" i="1">
                <a:latin typeface="Trebuchet MS"/>
                <a:cs typeface="Trebuchet MS"/>
              </a:rPr>
              <a:t>B</a:t>
            </a:r>
            <a:r>
              <a:rPr dirty="0" sz="1400" i="1">
                <a:latin typeface="Trebuchet MS"/>
                <a:cs typeface="Trebuchet MS"/>
              </a:rPr>
              <a:t> </a:t>
            </a:r>
            <a:r>
              <a:rPr dirty="0" sz="1400" spc="145" i="1">
                <a:latin typeface="Trebuchet MS"/>
                <a:cs typeface="Trebuchet MS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80" i="1">
                <a:latin typeface="Trebuchet MS"/>
                <a:cs typeface="Trebuchet MS"/>
              </a:rPr>
              <a:t>p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222375">
              <a:lnSpc>
                <a:spcPts val="575"/>
              </a:lnSpc>
              <a:tabLst>
                <a:tab pos="2790190" algn="l"/>
              </a:tabLst>
            </a:pPr>
            <a:r>
              <a:rPr dirty="0" sz="1000" spc="30">
                <a:latin typeface="Sylfaen"/>
                <a:cs typeface="Sylfaen"/>
              </a:rPr>
              <a:t>2</a:t>
            </a:r>
            <a:r>
              <a:rPr dirty="0" sz="1000" spc="30" i="1">
                <a:latin typeface="Calibri"/>
                <a:cs typeface="Calibri"/>
              </a:rPr>
              <a:t>k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1297" y="2717686"/>
            <a:ext cx="648335" cy="72390"/>
          </a:xfrm>
          <a:custGeom>
            <a:avLst/>
            <a:gdLst/>
            <a:ahLst/>
            <a:cxnLst/>
            <a:rect l="l" t="t" r="r" b="b"/>
            <a:pathLst>
              <a:path w="648335" h="72389">
                <a:moveTo>
                  <a:pt x="0" y="71944"/>
                </a:moveTo>
                <a:lnTo>
                  <a:pt x="0" y="0"/>
                </a:lnTo>
              </a:path>
              <a:path w="648335" h="72389">
                <a:moveTo>
                  <a:pt x="0" y="35973"/>
                </a:moveTo>
                <a:lnTo>
                  <a:pt x="648080" y="35973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176048" y="2661604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 i="1"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93393" y="2717686"/>
            <a:ext cx="648335" cy="72390"/>
          </a:xfrm>
          <a:custGeom>
            <a:avLst/>
            <a:gdLst/>
            <a:ahLst/>
            <a:cxnLst/>
            <a:rect l="l" t="t" r="r" b="b"/>
            <a:pathLst>
              <a:path w="648335" h="72389">
                <a:moveTo>
                  <a:pt x="0" y="35973"/>
                </a:moveTo>
                <a:lnTo>
                  <a:pt x="648080" y="35973"/>
                </a:lnTo>
              </a:path>
              <a:path w="648335" h="72389">
                <a:moveTo>
                  <a:pt x="648080" y="71944"/>
                </a:moveTo>
                <a:lnTo>
                  <a:pt x="648080" y="0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21386" y="3041428"/>
            <a:ext cx="288290" cy="72390"/>
          </a:xfrm>
          <a:custGeom>
            <a:avLst/>
            <a:gdLst/>
            <a:ahLst/>
            <a:cxnLst/>
            <a:rect l="l" t="t" r="r" b="b"/>
            <a:pathLst>
              <a:path w="288290" h="72389">
                <a:moveTo>
                  <a:pt x="0" y="0"/>
                </a:moveTo>
                <a:lnTo>
                  <a:pt x="0" y="71944"/>
                </a:lnTo>
              </a:path>
              <a:path w="288290" h="72389">
                <a:moveTo>
                  <a:pt x="0" y="35970"/>
                </a:moveTo>
                <a:lnTo>
                  <a:pt x="288036" y="35970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539358" y="2998682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53437" y="3041428"/>
            <a:ext cx="288290" cy="72390"/>
          </a:xfrm>
          <a:custGeom>
            <a:avLst/>
            <a:gdLst/>
            <a:ahLst/>
            <a:cxnLst/>
            <a:rect l="l" t="t" r="r" b="b"/>
            <a:pathLst>
              <a:path w="288289" h="72389">
                <a:moveTo>
                  <a:pt x="0" y="35970"/>
                </a:moveTo>
                <a:lnTo>
                  <a:pt x="288035" y="35970"/>
                </a:lnTo>
              </a:path>
              <a:path w="288289" h="72389">
                <a:moveTo>
                  <a:pt x="288035" y="0"/>
                </a:moveTo>
                <a:lnTo>
                  <a:pt x="288035" y="71944"/>
                </a:lnTo>
              </a:path>
            </a:pathLst>
          </a:custGeom>
          <a:ln w="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34542" y="2759974"/>
            <a:ext cx="1193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i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01297" y="2825601"/>
            <a:ext cx="720090" cy="180340"/>
          </a:xfrm>
          <a:prstGeom prst="rect">
            <a:avLst/>
          </a:prstGeom>
          <a:ln w="505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50"/>
              </a:lnSpc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21386" y="2825601"/>
            <a:ext cx="720090" cy="180340"/>
          </a:xfrm>
          <a:prstGeom prst="rect">
            <a:avLst/>
          </a:prstGeom>
          <a:ln w="505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50"/>
              </a:lnSpc>
            </a:pPr>
            <a:r>
              <a:rPr dirty="0" sz="1000" spc="20" i="1">
                <a:latin typeface="Calibri"/>
                <a:cs typeface="Calibri"/>
              </a:rPr>
              <a:t>a</a:t>
            </a:r>
            <a:r>
              <a:rPr dirty="0" baseline="-11904" sz="1050" spc="30">
                <a:latin typeface="Trebuchet MS"/>
                <a:cs typeface="Trebuchet MS"/>
              </a:rPr>
              <a:t>1</a:t>
            </a:r>
            <a:endParaRPr baseline="-11904" sz="105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32753" y="2669058"/>
            <a:ext cx="464184" cy="531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0"/>
              </a:spcBef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125">
                <a:latin typeface="Lucida Sans Unicode"/>
                <a:cs typeface="Lucida Sans Unicode"/>
              </a:rPr>
              <a:t>4 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409">
                <a:latin typeface="MS Gothic"/>
                <a:cs typeface="MS Gothic"/>
              </a:rPr>
              <a:t>≥</a:t>
            </a:r>
            <a:r>
              <a:rPr dirty="0" sz="1400" spc="-305">
                <a:latin typeface="MS Gothic"/>
                <a:cs typeface="MS Gothic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4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86" name="object 8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99443" y="2819050"/>
            <a:ext cx="12186" cy="7914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820361" y="2816006"/>
            <a:ext cx="212535" cy="83706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3102329" y="2768827"/>
            <a:ext cx="433705" cy="131445"/>
            <a:chOff x="3102329" y="2768827"/>
            <a:chExt cx="433705" cy="131445"/>
          </a:xfrm>
        </p:grpSpPr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02329" y="2816006"/>
              <a:ext cx="56363" cy="8370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71930" y="2768827"/>
              <a:ext cx="144198" cy="13088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37195" y="2816006"/>
              <a:ext cx="73119" cy="8370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28930" y="2768827"/>
              <a:ext cx="106618" cy="130886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3622513" y="2768826"/>
            <a:ext cx="518795" cy="131445"/>
            <a:chOff x="3622513" y="2768826"/>
            <a:chExt cx="518795" cy="131445"/>
          </a:xfrm>
        </p:grpSpPr>
        <p:pic>
          <p:nvPicPr>
            <p:cNvPr id="94" name="object 9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22513" y="2768827"/>
              <a:ext cx="338651" cy="13088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2233" y="2816006"/>
              <a:ext cx="73119" cy="8370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5491" y="2768826"/>
              <a:ext cx="65503" cy="130886"/>
            </a:xfrm>
            <a:prstGeom prst="rect">
              <a:avLst/>
            </a:prstGeom>
          </p:spPr>
        </p:pic>
      </p:grpSp>
      <p:pic>
        <p:nvPicPr>
          <p:cNvPr id="97" name="object 9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02402" y="3071894"/>
            <a:ext cx="12186" cy="79140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823138" y="3068850"/>
            <a:ext cx="212716" cy="83706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103764" y="3021670"/>
            <a:ext cx="363071" cy="130886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3536449" y="3049065"/>
            <a:ext cx="352425" cy="137160"/>
            <a:chOff x="3536449" y="3049065"/>
            <a:chExt cx="352425" cy="137160"/>
          </a:xfrm>
        </p:grpSpPr>
        <p:pic>
          <p:nvPicPr>
            <p:cNvPr id="101" name="object 10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6449" y="3049065"/>
              <a:ext cx="194757" cy="10349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53539" y="3068850"/>
              <a:ext cx="135317" cy="117189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04" name="object 104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530981" y="3372153"/>
              <a:ext cx="3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819785" cy="180340"/>
            <a:chOff x="132408" y="156129"/>
            <a:chExt cx="81978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250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07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155" y="221635"/>
              <a:ext cx="80813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1" y="165270"/>
              <a:ext cx="118247" cy="170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01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78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2474" y="145466"/>
            <a:ext cx="194945" cy="190500"/>
            <a:chOff x="1052474" y="145466"/>
            <a:chExt cx="194945" cy="1905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474" y="220111"/>
              <a:ext cx="99111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885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2797" y="156129"/>
            <a:ext cx="736600" cy="180340"/>
            <a:chOff x="1342797" y="156129"/>
            <a:chExt cx="736600" cy="1803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797" y="156129"/>
              <a:ext cx="131132" cy="178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355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7941" y="221635"/>
              <a:ext cx="56417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099" y="220111"/>
              <a:ext cx="79289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0475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9751" y="220111"/>
              <a:ext cx="80813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149" y="223158"/>
              <a:ext cx="80813" cy="11273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23197" y="146988"/>
            <a:ext cx="196850" cy="189230"/>
            <a:chOff x="2123197" y="146988"/>
            <a:chExt cx="196850" cy="18923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197" y="146988"/>
              <a:ext cx="89962" cy="188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0621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45603" y="146989"/>
            <a:ext cx="1332865" cy="238125"/>
            <a:chOff x="2445603" y="146989"/>
            <a:chExt cx="1332865" cy="2381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603" y="221635"/>
              <a:ext cx="149429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153" y="223158"/>
              <a:ext cx="80813" cy="112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1675" y="146989"/>
              <a:ext cx="15247" cy="1873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974" y="165270"/>
              <a:ext cx="118248" cy="1706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6044" y="146989"/>
              <a:ext cx="138771" cy="2376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5588" y="165270"/>
              <a:ext cx="16772" cy="169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7035" y="220111"/>
              <a:ext cx="88437" cy="115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6560" y="220111"/>
              <a:ext cx="79289" cy="115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936" y="165270"/>
              <a:ext cx="118246" cy="1706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333" y="220111"/>
              <a:ext cx="99111" cy="1157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51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2820" y="621181"/>
            <a:ext cx="4413885" cy="1186815"/>
            <a:chOff x="122820" y="621181"/>
            <a:chExt cx="4413885" cy="1186815"/>
          </a:xfrm>
        </p:grpSpPr>
        <p:sp>
          <p:nvSpPr>
            <p:cNvPr id="36" name="object 36"/>
            <p:cNvSpPr/>
            <p:nvPr/>
          </p:nvSpPr>
          <p:spPr>
            <a:xfrm>
              <a:off x="122820" y="621181"/>
              <a:ext cx="4363085" cy="238760"/>
            </a:xfrm>
            <a:custGeom>
              <a:avLst/>
              <a:gdLst/>
              <a:ahLst/>
              <a:cxnLst/>
              <a:rect l="l" t="t" r="r" b="b"/>
              <a:pathLst>
                <a:path w="4363085" h="238759">
                  <a:moveTo>
                    <a:pt x="4312125" y="0"/>
                  </a:moveTo>
                  <a:lnTo>
                    <a:pt x="50806" y="0"/>
                  </a:lnTo>
                  <a:lnTo>
                    <a:pt x="31079" y="4005"/>
                  </a:lnTo>
                  <a:lnTo>
                    <a:pt x="14924" y="14910"/>
                  </a:lnTo>
                  <a:lnTo>
                    <a:pt x="4008" y="31049"/>
                  </a:lnTo>
                  <a:lnTo>
                    <a:pt x="0" y="50758"/>
                  </a:lnTo>
                  <a:lnTo>
                    <a:pt x="0" y="238554"/>
                  </a:lnTo>
                  <a:lnTo>
                    <a:pt x="4362932" y="238554"/>
                  </a:lnTo>
                  <a:lnTo>
                    <a:pt x="4362932" y="50758"/>
                  </a:lnTo>
                  <a:lnTo>
                    <a:pt x="4358923" y="31049"/>
                  </a:lnTo>
                  <a:lnTo>
                    <a:pt x="4348007" y="14910"/>
                  </a:lnTo>
                  <a:lnTo>
                    <a:pt x="4331853" y="4005"/>
                  </a:lnTo>
                  <a:lnTo>
                    <a:pt x="4312125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247" y="666265"/>
              <a:ext cx="123448" cy="1492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422" y="658651"/>
              <a:ext cx="70106" cy="156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571" y="718035"/>
              <a:ext cx="74678" cy="98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14" y="718035"/>
              <a:ext cx="155011" cy="989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051" y="718035"/>
              <a:ext cx="74678" cy="989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039" y="719558"/>
              <a:ext cx="129544" cy="959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821" y="847096"/>
              <a:ext cx="4362931" cy="505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85753" y="665378"/>
              <a:ext cx="50742" cy="1015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3627" y="1706116"/>
              <a:ext cx="101611" cy="1015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22245" y="1693426"/>
              <a:ext cx="114249" cy="1142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433" y="1744185"/>
              <a:ext cx="4210513" cy="63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85753" y="716128"/>
              <a:ext cx="50742" cy="9899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820" y="891329"/>
              <a:ext cx="4363085" cy="866140"/>
            </a:xfrm>
            <a:custGeom>
              <a:avLst/>
              <a:gdLst/>
              <a:ahLst/>
              <a:cxnLst/>
              <a:rect l="l" t="t" r="r" b="b"/>
              <a:pathLst>
                <a:path w="4363085" h="866139">
                  <a:moveTo>
                    <a:pt x="4362932" y="0"/>
                  </a:moveTo>
                  <a:lnTo>
                    <a:pt x="0" y="0"/>
                  </a:lnTo>
                  <a:lnTo>
                    <a:pt x="0" y="814787"/>
                  </a:lnTo>
                  <a:lnTo>
                    <a:pt x="4008" y="834496"/>
                  </a:lnTo>
                  <a:lnTo>
                    <a:pt x="14924" y="850635"/>
                  </a:lnTo>
                  <a:lnTo>
                    <a:pt x="31079" y="861540"/>
                  </a:lnTo>
                  <a:lnTo>
                    <a:pt x="50806" y="865545"/>
                  </a:lnTo>
                  <a:lnTo>
                    <a:pt x="4312125" y="865545"/>
                  </a:lnTo>
                  <a:lnTo>
                    <a:pt x="4331853" y="861540"/>
                  </a:lnTo>
                  <a:lnTo>
                    <a:pt x="4348007" y="850635"/>
                  </a:lnTo>
                  <a:lnTo>
                    <a:pt x="4358923" y="834496"/>
                  </a:lnTo>
                  <a:lnTo>
                    <a:pt x="4362932" y="814787"/>
                  </a:lnTo>
                  <a:lnTo>
                    <a:pt x="4362932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85751" y="703438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10217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80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85751" y="690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85751" y="67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85751" y="665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7348" y="925301"/>
              <a:ext cx="192093" cy="1066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9154" y="919209"/>
              <a:ext cx="138290" cy="11271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9799" y="943580"/>
              <a:ext cx="44212" cy="883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8905" y="919209"/>
              <a:ext cx="134191" cy="1127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0725" y="960335"/>
              <a:ext cx="176999" cy="715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00285" y="925301"/>
              <a:ext cx="112207" cy="1050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12385" y="919209"/>
              <a:ext cx="223775" cy="11271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85556" y="961857"/>
              <a:ext cx="64031" cy="685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4862" y="963381"/>
              <a:ext cx="64031" cy="685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38071" y="961857"/>
              <a:ext cx="105194" cy="685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5614" y="919209"/>
              <a:ext cx="196879" cy="11271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2194" y="917685"/>
              <a:ext cx="136828" cy="1142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65336" y="925301"/>
              <a:ext cx="163829" cy="1340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9059" y="925301"/>
              <a:ext cx="367066" cy="1066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53905" y="960335"/>
              <a:ext cx="65555" cy="71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84957" y="960335"/>
              <a:ext cx="65555" cy="71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9279" y="960335"/>
              <a:ext cx="128092" cy="715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46600" y="943580"/>
              <a:ext cx="44212" cy="8834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95707" y="960335"/>
              <a:ext cx="65555" cy="715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4298" y="1138854"/>
              <a:ext cx="105194" cy="68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4891" y="1096206"/>
              <a:ext cx="196911" cy="11271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5597" y="1096206"/>
              <a:ext cx="117421" cy="1401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02239" y="1140378"/>
              <a:ext cx="79276" cy="974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982" y="1120576"/>
              <a:ext cx="44212" cy="883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6086" y="1140377"/>
              <a:ext cx="94522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6920" y="1137331"/>
              <a:ext cx="65555" cy="7158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00744" y="1138854"/>
              <a:ext cx="114371" cy="6854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28075" y="1096206"/>
              <a:ext cx="109798" cy="11271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28619" y="1102299"/>
              <a:ext cx="167214" cy="1370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50380" y="1102299"/>
              <a:ext cx="35064" cy="10509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85338" y="1120576"/>
              <a:ext cx="187869" cy="883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672187" y="1137331"/>
              <a:ext cx="251870" cy="10205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81762" y="1102299"/>
              <a:ext cx="165262" cy="1066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46918" y="1138854"/>
              <a:ext cx="64031" cy="6854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14027" y="1138854"/>
              <a:ext cx="83850" cy="10052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50201" y="1102299"/>
              <a:ext cx="393397" cy="1066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51800" y="1140377"/>
              <a:ext cx="64031" cy="6854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5009" y="1096206"/>
              <a:ext cx="135715" cy="11271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20564" y="1096206"/>
              <a:ext cx="107754" cy="11271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19064" y="1138854"/>
              <a:ext cx="83850" cy="10052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202533" y="1102299"/>
              <a:ext cx="204473" cy="10662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11900" y="1096206"/>
              <a:ext cx="64031" cy="11119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88159" y="1138854"/>
              <a:ext cx="135838" cy="6854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26762" y="1102299"/>
              <a:ext cx="94522" cy="10509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14423" y="1096206"/>
              <a:ext cx="134191" cy="11271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56740" y="1138854"/>
              <a:ext cx="64031" cy="68541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222129" y="925301"/>
            <a:ext cx="362932" cy="134038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22763" y="1358442"/>
            <a:ext cx="4718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211469" y="1308492"/>
            <a:ext cx="2087880" cy="325120"/>
            <a:chOff x="1211469" y="1308492"/>
            <a:chExt cx="2087880" cy="325120"/>
          </a:xfrm>
        </p:grpSpPr>
        <p:pic>
          <p:nvPicPr>
            <p:cNvPr id="103" name="object 10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11469" y="1427600"/>
              <a:ext cx="92074" cy="11747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01452" y="1308492"/>
              <a:ext cx="97466" cy="11271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98989" y="1520881"/>
              <a:ext cx="97464" cy="11271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372409" y="815019"/>
            <a:ext cx="1134745" cy="491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r" marR="17780">
              <a:lnSpc>
                <a:spcPct val="100000"/>
              </a:lnSpc>
              <a:spcBef>
                <a:spcPts val="395"/>
              </a:spcBef>
            </a:pPr>
            <a:r>
              <a:rPr dirty="0" sz="1200" spc="595">
                <a:latin typeface="MS UI Gothic"/>
                <a:cs typeface="MS UI Gothic"/>
              </a:rPr>
              <a:t>(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31774" y="1252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8675" y="1256797"/>
            <a:ext cx="594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Cambria"/>
                <a:cs typeface="Cambria"/>
              </a:rPr>
              <a:t>3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r>
              <a:rPr dirty="0" sz="1200" spc="310" i="1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2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72342" y="1542508"/>
            <a:ext cx="116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68675" y="1226459"/>
            <a:ext cx="222821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8960">
              <a:lnSpc>
                <a:spcPct val="116100"/>
              </a:lnSpc>
              <a:spcBef>
                <a:spcPts val="100"/>
              </a:spcBef>
              <a:tabLst>
                <a:tab pos="1849120" algn="l"/>
              </a:tabLst>
            </a:pPr>
            <a:r>
              <a:rPr dirty="0" sz="1200" spc="490" i="1">
                <a:latin typeface="Trebuchet MS"/>
                <a:cs typeface="Trebuchet MS"/>
              </a:rPr>
              <a:t>n</a:t>
            </a:r>
            <a:r>
              <a:rPr dirty="0" sz="1200" spc="155" i="1">
                <a:latin typeface="Trebuchet MS"/>
                <a:cs typeface="Trebuchet MS"/>
              </a:rPr>
              <a:t>&lt;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0">
                <a:latin typeface="Cambria"/>
                <a:cs typeface="Cambria"/>
              </a:rPr>
              <a:t>4  3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95" i="1">
                <a:latin typeface="Trebuchet MS"/>
                <a:cs typeface="Trebuchet MS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6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12" name="object 11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819785" cy="180340"/>
            <a:chOff x="132408" y="156129"/>
            <a:chExt cx="81978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250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07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155" y="221635"/>
              <a:ext cx="80813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1" y="165270"/>
              <a:ext cx="118247" cy="170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01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78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2474" y="145466"/>
            <a:ext cx="194945" cy="190500"/>
            <a:chOff x="1052474" y="145466"/>
            <a:chExt cx="194945" cy="1905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474" y="220111"/>
              <a:ext cx="99111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885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2797" y="156129"/>
            <a:ext cx="736600" cy="180340"/>
            <a:chOff x="1342797" y="156129"/>
            <a:chExt cx="736600" cy="1803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797" y="156129"/>
              <a:ext cx="131132" cy="178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355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7941" y="221635"/>
              <a:ext cx="56417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099" y="220111"/>
              <a:ext cx="79289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0475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9751" y="220111"/>
              <a:ext cx="80813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149" y="223158"/>
              <a:ext cx="80813" cy="11273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23197" y="146988"/>
            <a:ext cx="196850" cy="189230"/>
            <a:chOff x="2123197" y="146988"/>
            <a:chExt cx="196850" cy="18923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197" y="146988"/>
              <a:ext cx="89962" cy="188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0621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45603" y="146989"/>
            <a:ext cx="1332865" cy="238125"/>
            <a:chOff x="2445603" y="146989"/>
            <a:chExt cx="1332865" cy="2381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603" y="221635"/>
              <a:ext cx="149429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153" y="223158"/>
              <a:ext cx="80813" cy="112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1675" y="146989"/>
              <a:ext cx="15247" cy="1873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974" y="165270"/>
              <a:ext cx="118248" cy="1706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6044" y="146989"/>
              <a:ext cx="138771" cy="2376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5588" y="165270"/>
              <a:ext cx="16772" cy="169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7035" y="220111"/>
              <a:ext cx="88437" cy="115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6560" y="220111"/>
              <a:ext cx="79289" cy="115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936" y="165270"/>
              <a:ext cx="118246" cy="1706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333" y="220111"/>
              <a:ext cx="99111" cy="1157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51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2820" y="621181"/>
            <a:ext cx="4413885" cy="1186815"/>
            <a:chOff x="122820" y="621181"/>
            <a:chExt cx="4413885" cy="1186815"/>
          </a:xfrm>
        </p:grpSpPr>
        <p:sp>
          <p:nvSpPr>
            <p:cNvPr id="36" name="object 36"/>
            <p:cNvSpPr/>
            <p:nvPr/>
          </p:nvSpPr>
          <p:spPr>
            <a:xfrm>
              <a:off x="122820" y="621181"/>
              <a:ext cx="4363085" cy="238760"/>
            </a:xfrm>
            <a:custGeom>
              <a:avLst/>
              <a:gdLst/>
              <a:ahLst/>
              <a:cxnLst/>
              <a:rect l="l" t="t" r="r" b="b"/>
              <a:pathLst>
                <a:path w="4363085" h="238759">
                  <a:moveTo>
                    <a:pt x="4312125" y="0"/>
                  </a:moveTo>
                  <a:lnTo>
                    <a:pt x="50806" y="0"/>
                  </a:lnTo>
                  <a:lnTo>
                    <a:pt x="31079" y="4005"/>
                  </a:lnTo>
                  <a:lnTo>
                    <a:pt x="14924" y="14910"/>
                  </a:lnTo>
                  <a:lnTo>
                    <a:pt x="4008" y="31049"/>
                  </a:lnTo>
                  <a:lnTo>
                    <a:pt x="0" y="50758"/>
                  </a:lnTo>
                  <a:lnTo>
                    <a:pt x="0" y="238554"/>
                  </a:lnTo>
                  <a:lnTo>
                    <a:pt x="4362932" y="238554"/>
                  </a:lnTo>
                  <a:lnTo>
                    <a:pt x="4362932" y="50758"/>
                  </a:lnTo>
                  <a:lnTo>
                    <a:pt x="4358923" y="31049"/>
                  </a:lnTo>
                  <a:lnTo>
                    <a:pt x="4348007" y="14910"/>
                  </a:lnTo>
                  <a:lnTo>
                    <a:pt x="4331853" y="4005"/>
                  </a:lnTo>
                  <a:lnTo>
                    <a:pt x="4312125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247" y="666265"/>
              <a:ext cx="123448" cy="1492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422" y="658651"/>
              <a:ext cx="70106" cy="156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571" y="718035"/>
              <a:ext cx="74678" cy="98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14" y="718035"/>
              <a:ext cx="155011" cy="989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051" y="718035"/>
              <a:ext cx="74678" cy="989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039" y="719558"/>
              <a:ext cx="129544" cy="959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821" y="847096"/>
              <a:ext cx="4362931" cy="505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85753" y="665378"/>
              <a:ext cx="50742" cy="1015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3627" y="1706116"/>
              <a:ext cx="101611" cy="1015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22245" y="1693426"/>
              <a:ext cx="114249" cy="1142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433" y="1744185"/>
              <a:ext cx="4210513" cy="63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85753" y="716128"/>
              <a:ext cx="50742" cy="9899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820" y="891329"/>
              <a:ext cx="4363085" cy="866140"/>
            </a:xfrm>
            <a:custGeom>
              <a:avLst/>
              <a:gdLst/>
              <a:ahLst/>
              <a:cxnLst/>
              <a:rect l="l" t="t" r="r" b="b"/>
              <a:pathLst>
                <a:path w="4363085" h="866139">
                  <a:moveTo>
                    <a:pt x="4362932" y="0"/>
                  </a:moveTo>
                  <a:lnTo>
                    <a:pt x="0" y="0"/>
                  </a:lnTo>
                  <a:lnTo>
                    <a:pt x="0" y="814787"/>
                  </a:lnTo>
                  <a:lnTo>
                    <a:pt x="4008" y="834496"/>
                  </a:lnTo>
                  <a:lnTo>
                    <a:pt x="14924" y="850635"/>
                  </a:lnTo>
                  <a:lnTo>
                    <a:pt x="31079" y="861540"/>
                  </a:lnTo>
                  <a:lnTo>
                    <a:pt x="50806" y="865545"/>
                  </a:lnTo>
                  <a:lnTo>
                    <a:pt x="4312125" y="865545"/>
                  </a:lnTo>
                  <a:lnTo>
                    <a:pt x="4331853" y="861540"/>
                  </a:lnTo>
                  <a:lnTo>
                    <a:pt x="4348007" y="850635"/>
                  </a:lnTo>
                  <a:lnTo>
                    <a:pt x="4358923" y="834496"/>
                  </a:lnTo>
                  <a:lnTo>
                    <a:pt x="4362932" y="814787"/>
                  </a:lnTo>
                  <a:lnTo>
                    <a:pt x="4362932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85751" y="703438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10217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80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85751" y="690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85751" y="67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85751" y="665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7348" y="925301"/>
              <a:ext cx="192093" cy="1066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9154" y="919209"/>
              <a:ext cx="138290" cy="11271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9799" y="943580"/>
              <a:ext cx="44212" cy="883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8905" y="919209"/>
              <a:ext cx="134191" cy="1127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0725" y="960335"/>
              <a:ext cx="176999" cy="715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00285" y="925301"/>
              <a:ext cx="112207" cy="1050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12385" y="919209"/>
              <a:ext cx="223775" cy="11271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85556" y="961857"/>
              <a:ext cx="64031" cy="685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4862" y="963381"/>
              <a:ext cx="64031" cy="685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38071" y="961857"/>
              <a:ext cx="105194" cy="685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5614" y="919209"/>
              <a:ext cx="196879" cy="11271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2194" y="917685"/>
              <a:ext cx="136828" cy="1142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65336" y="925301"/>
              <a:ext cx="163829" cy="1340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9059" y="925301"/>
              <a:ext cx="367066" cy="1066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53905" y="960335"/>
              <a:ext cx="65555" cy="71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84957" y="960335"/>
              <a:ext cx="65555" cy="71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9279" y="960335"/>
              <a:ext cx="128092" cy="715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46600" y="943580"/>
              <a:ext cx="44212" cy="8834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95707" y="960335"/>
              <a:ext cx="65555" cy="715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4298" y="1138854"/>
              <a:ext cx="105194" cy="68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4891" y="1096206"/>
              <a:ext cx="196911" cy="11271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5597" y="1096206"/>
              <a:ext cx="117421" cy="1401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02239" y="1140378"/>
              <a:ext cx="79276" cy="974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982" y="1120576"/>
              <a:ext cx="44212" cy="883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6086" y="1140377"/>
              <a:ext cx="94522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6920" y="1137331"/>
              <a:ext cx="65555" cy="7158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00744" y="1138854"/>
              <a:ext cx="114371" cy="6854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28075" y="1096206"/>
              <a:ext cx="109798" cy="11271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28619" y="1102299"/>
              <a:ext cx="167214" cy="1370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50380" y="1102299"/>
              <a:ext cx="35064" cy="10509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85338" y="1120576"/>
              <a:ext cx="187869" cy="883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672187" y="1137331"/>
              <a:ext cx="251870" cy="10205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81762" y="1102299"/>
              <a:ext cx="165262" cy="1066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46918" y="1138854"/>
              <a:ext cx="64031" cy="6854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14027" y="1138854"/>
              <a:ext cx="83850" cy="10052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50201" y="1102299"/>
              <a:ext cx="393397" cy="1066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51800" y="1140377"/>
              <a:ext cx="64031" cy="6854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5009" y="1096206"/>
              <a:ext cx="135715" cy="11271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20564" y="1096206"/>
              <a:ext cx="107754" cy="11271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19064" y="1138854"/>
              <a:ext cx="83850" cy="10052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202533" y="1102299"/>
              <a:ext cx="204473" cy="10662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11900" y="1096206"/>
              <a:ext cx="64031" cy="11119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88159" y="1138854"/>
              <a:ext cx="135838" cy="6854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26762" y="1102299"/>
              <a:ext cx="94522" cy="10509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14423" y="1096206"/>
              <a:ext cx="134191" cy="11271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56740" y="1138854"/>
              <a:ext cx="64031" cy="68541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222129" y="925301"/>
            <a:ext cx="362932" cy="134038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22763" y="1358442"/>
            <a:ext cx="4718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211469" y="1308492"/>
            <a:ext cx="2087880" cy="325120"/>
            <a:chOff x="1211469" y="1308492"/>
            <a:chExt cx="2087880" cy="325120"/>
          </a:xfrm>
        </p:grpSpPr>
        <p:pic>
          <p:nvPicPr>
            <p:cNvPr id="103" name="object 10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11469" y="1427600"/>
              <a:ext cx="92074" cy="11747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01452" y="1308492"/>
              <a:ext cx="97466" cy="11271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98989" y="1520881"/>
              <a:ext cx="97464" cy="11271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372409" y="815019"/>
            <a:ext cx="1134745" cy="491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r" marR="17780">
              <a:lnSpc>
                <a:spcPct val="100000"/>
              </a:lnSpc>
              <a:spcBef>
                <a:spcPts val="395"/>
              </a:spcBef>
            </a:pPr>
            <a:r>
              <a:rPr dirty="0" sz="1200" spc="595">
                <a:latin typeface="MS UI Gothic"/>
                <a:cs typeface="MS UI Gothic"/>
              </a:rPr>
              <a:t>(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31774" y="1252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8675" y="1256797"/>
            <a:ext cx="594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Cambria"/>
                <a:cs typeface="Cambria"/>
              </a:rPr>
              <a:t>3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r>
              <a:rPr dirty="0" sz="1200" spc="310" i="1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2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72342" y="1542508"/>
            <a:ext cx="116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68675" y="1226459"/>
            <a:ext cx="222821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8960">
              <a:lnSpc>
                <a:spcPct val="116100"/>
              </a:lnSpc>
              <a:spcBef>
                <a:spcPts val="100"/>
              </a:spcBef>
              <a:tabLst>
                <a:tab pos="1849120" algn="l"/>
              </a:tabLst>
            </a:pPr>
            <a:r>
              <a:rPr dirty="0" sz="1200" spc="490" i="1">
                <a:latin typeface="Trebuchet MS"/>
                <a:cs typeface="Trebuchet MS"/>
              </a:rPr>
              <a:t>n</a:t>
            </a:r>
            <a:r>
              <a:rPr dirty="0" sz="1200" spc="155" i="1">
                <a:latin typeface="Trebuchet MS"/>
                <a:cs typeface="Trebuchet MS"/>
              </a:rPr>
              <a:t>&lt;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0">
                <a:latin typeface="Cambria"/>
                <a:cs typeface="Cambria"/>
              </a:rPr>
              <a:t>4  3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95" i="1">
                <a:latin typeface="Trebuchet MS"/>
                <a:cs typeface="Trebuchet MS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6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86787" y="1904174"/>
            <a:ext cx="415290" cy="132715"/>
            <a:chOff x="286787" y="1904174"/>
            <a:chExt cx="415290" cy="132715"/>
          </a:xfrm>
        </p:grpSpPr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6787" y="1910262"/>
              <a:ext cx="148951" cy="12479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6280" y="1952875"/>
              <a:ext cx="73119" cy="8370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7832" y="1904174"/>
              <a:ext cx="164245" cy="132407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-1" y="3344959"/>
            <a:ext cx="4378325" cy="109855"/>
            <a:chOff x="-1" y="3344959"/>
            <a:chExt cx="4378325" cy="109855"/>
          </a:xfrm>
        </p:grpSpPr>
        <p:sp>
          <p:nvSpPr>
            <p:cNvPr id="116" name="object 116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4378069" y="3344959"/>
            <a:ext cx="230504" cy="109855"/>
          </a:xfrm>
          <a:custGeom>
            <a:avLst/>
            <a:gdLst/>
            <a:ahLst/>
            <a:cxnLst/>
            <a:rect l="l" t="t" r="r" b="b"/>
            <a:pathLst>
              <a:path w="230504" h="109854">
                <a:moveTo>
                  <a:pt x="230441" y="0"/>
                </a:moveTo>
                <a:lnTo>
                  <a:pt x="0" y="0"/>
                </a:lnTo>
                <a:lnTo>
                  <a:pt x="0" y="109639"/>
                </a:lnTo>
                <a:lnTo>
                  <a:pt x="230441" y="109639"/>
                </a:lnTo>
                <a:lnTo>
                  <a:pt x="230441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7" name="object 12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4530981" y="3370630"/>
            <a:ext cx="36571" cy="51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34" y="153083"/>
            <a:ext cx="906780" cy="184785"/>
            <a:chOff x="121734" y="153083"/>
            <a:chExt cx="906780" cy="184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34" y="153083"/>
              <a:ext cx="149429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87" y="223159"/>
              <a:ext cx="1036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64" y="220111"/>
              <a:ext cx="17509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23" y="165270"/>
              <a:ext cx="143574" cy="1690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46" y="220111"/>
              <a:ext cx="88437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523" y="223159"/>
              <a:ext cx="158578" cy="11120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543" y="1118542"/>
            <a:ext cx="83702" cy="836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216" y="1079908"/>
            <a:ext cx="283400" cy="1263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08609" y="1075342"/>
            <a:ext cx="501650" cy="131445"/>
            <a:chOff x="908609" y="1075342"/>
            <a:chExt cx="501650" cy="13144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609" y="1075342"/>
              <a:ext cx="97752" cy="1308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1077" y="1102736"/>
              <a:ext cx="388618" cy="1034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7591" y="1371406"/>
            <a:ext cx="933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1014" y="1373821"/>
            <a:ext cx="560226" cy="10662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28169" y="1367728"/>
            <a:ext cx="817244" cy="140335"/>
            <a:chOff x="1528169" y="1367728"/>
            <a:chExt cx="817244" cy="14033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8169" y="1367728"/>
              <a:ext cx="666671" cy="1401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1503" y="1408853"/>
              <a:ext cx="133779" cy="7158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-1" y="3344959"/>
            <a:ext cx="2304415" cy="109855"/>
            <a:chOff x="-1" y="3344959"/>
            <a:chExt cx="2304415" cy="109855"/>
          </a:xfrm>
        </p:grpSpPr>
        <p:sp>
          <p:nvSpPr>
            <p:cNvPr id="20" name="object 2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50819" y="3364541"/>
            <a:ext cx="977900" cy="71755"/>
            <a:chOff x="1250819" y="3364541"/>
            <a:chExt cx="977900" cy="7175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2581" y="3367585"/>
              <a:ext cx="166853" cy="532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304248" y="3344959"/>
            <a:ext cx="2304415" cy="109855"/>
            <a:chOff x="2304248" y="3344959"/>
            <a:chExt cx="2304415" cy="109855"/>
          </a:xfrm>
        </p:grpSpPr>
        <p:sp>
          <p:nvSpPr>
            <p:cNvPr id="27" name="object 2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30981" y="3370630"/>
              <a:ext cx="3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819785" cy="180340"/>
            <a:chOff x="132408" y="156129"/>
            <a:chExt cx="81978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250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07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155" y="221635"/>
              <a:ext cx="80813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1" y="165270"/>
              <a:ext cx="118247" cy="170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01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78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2474" y="145466"/>
            <a:ext cx="194945" cy="190500"/>
            <a:chOff x="1052474" y="145466"/>
            <a:chExt cx="194945" cy="1905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474" y="220111"/>
              <a:ext cx="99111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885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2797" y="156129"/>
            <a:ext cx="736600" cy="180340"/>
            <a:chOff x="1342797" y="156129"/>
            <a:chExt cx="736600" cy="1803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797" y="156129"/>
              <a:ext cx="131132" cy="178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355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7941" y="221635"/>
              <a:ext cx="56417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099" y="220111"/>
              <a:ext cx="79289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0475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9751" y="220111"/>
              <a:ext cx="80813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149" y="223158"/>
              <a:ext cx="80813" cy="11273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23197" y="146988"/>
            <a:ext cx="196850" cy="189230"/>
            <a:chOff x="2123197" y="146988"/>
            <a:chExt cx="196850" cy="18923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197" y="146988"/>
              <a:ext cx="89962" cy="188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0621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45603" y="146989"/>
            <a:ext cx="1332865" cy="238125"/>
            <a:chOff x="2445603" y="146989"/>
            <a:chExt cx="1332865" cy="2381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603" y="221635"/>
              <a:ext cx="149429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153" y="223158"/>
              <a:ext cx="80813" cy="112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1675" y="146989"/>
              <a:ext cx="15247" cy="1873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974" y="165270"/>
              <a:ext cx="118248" cy="1706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6044" y="146989"/>
              <a:ext cx="138771" cy="2376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5588" y="165270"/>
              <a:ext cx="16772" cy="169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7035" y="220111"/>
              <a:ext cx="88437" cy="115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6560" y="220111"/>
              <a:ext cx="79289" cy="115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936" y="165270"/>
              <a:ext cx="118246" cy="1706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333" y="220111"/>
              <a:ext cx="99111" cy="1157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51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2820" y="621181"/>
            <a:ext cx="4413885" cy="1186815"/>
            <a:chOff x="122820" y="621181"/>
            <a:chExt cx="4413885" cy="1186815"/>
          </a:xfrm>
        </p:grpSpPr>
        <p:sp>
          <p:nvSpPr>
            <p:cNvPr id="36" name="object 36"/>
            <p:cNvSpPr/>
            <p:nvPr/>
          </p:nvSpPr>
          <p:spPr>
            <a:xfrm>
              <a:off x="122820" y="621181"/>
              <a:ext cx="4363085" cy="238760"/>
            </a:xfrm>
            <a:custGeom>
              <a:avLst/>
              <a:gdLst/>
              <a:ahLst/>
              <a:cxnLst/>
              <a:rect l="l" t="t" r="r" b="b"/>
              <a:pathLst>
                <a:path w="4363085" h="238759">
                  <a:moveTo>
                    <a:pt x="4312125" y="0"/>
                  </a:moveTo>
                  <a:lnTo>
                    <a:pt x="50806" y="0"/>
                  </a:lnTo>
                  <a:lnTo>
                    <a:pt x="31079" y="4005"/>
                  </a:lnTo>
                  <a:lnTo>
                    <a:pt x="14924" y="14910"/>
                  </a:lnTo>
                  <a:lnTo>
                    <a:pt x="4008" y="31049"/>
                  </a:lnTo>
                  <a:lnTo>
                    <a:pt x="0" y="50758"/>
                  </a:lnTo>
                  <a:lnTo>
                    <a:pt x="0" y="238554"/>
                  </a:lnTo>
                  <a:lnTo>
                    <a:pt x="4362932" y="238554"/>
                  </a:lnTo>
                  <a:lnTo>
                    <a:pt x="4362932" y="50758"/>
                  </a:lnTo>
                  <a:lnTo>
                    <a:pt x="4358923" y="31049"/>
                  </a:lnTo>
                  <a:lnTo>
                    <a:pt x="4348007" y="14910"/>
                  </a:lnTo>
                  <a:lnTo>
                    <a:pt x="4331853" y="4005"/>
                  </a:lnTo>
                  <a:lnTo>
                    <a:pt x="4312125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247" y="666265"/>
              <a:ext cx="123448" cy="1492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422" y="658651"/>
              <a:ext cx="70106" cy="156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571" y="718035"/>
              <a:ext cx="74678" cy="98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14" y="718035"/>
              <a:ext cx="155011" cy="989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051" y="718035"/>
              <a:ext cx="74678" cy="989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039" y="719558"/>
              <a:ext cx="129544" cy="959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821" y="847096"/>
              <a:ext cx="4362931" cy="505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85753" y="665378"/>
              <a:ext cx="50742" cy="1015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3627" y="1706116"/>
              <a:ext cx="101611" cy="1015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22245" y="1693426"/>
              <a:ext cx="114249" cy="1142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433" y="1744185"/>
              <a:ext cx="4210513" cy="63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85753" y="716128"/>
              <a:ext cx="50742" cy="9899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820" y="891329"/>
              <a:ext cx="4363085" cy="866140"/>
            </a:xfrm>
            <a:custGeom>
              <a:avLst/>
              <a:gdLst/>
              <a:ahLst/>
              <a:cxnLst/>
              <a:rect l="l" t="t" r="r" b="b"/>
              <a:pathLst>
                <a:path w="4363085" h="866139">
                  <a:moveTo>
                    <a:pt x="4362932" y="0"/>
                  </a:moveTo>
                  <a:lnTo>
                    <a:pt x="0" y="0"/>
                  </a:lnTo>
                  <a:lnTo>
                    <a:pt x="0" y="814787"/>
                  </a:lnTo>
                  <a:lnTo>
                    <a:pt x="4008" y="834496"/>
                  </a:lnTo>
                  <a:lnTo>
                    <a:pt x="14924" y="850635"/>
                  </a:lnTo>
                  <a:lnTo>
                    <a:pt x="31079" y="861540"/>
                  </a:lnTo>
                  <a:lnTo>
                    <a:pt x="50806" y="865545"/>
                  </a:lnTo>
                  <a:lnTo>
                    <a:pt x="4312125" y="865545"/>
                  </a:lnTo>
                  <a:lnTo>
                    <a:pt x="4331853" y="861540"/>
                  </a:lnTo>
                  <a:lnTo>
                    <a:pt x="4348007" y="850635"/>
                  </a:lnTo>
                  <a:lnTo>
                    <a:pt x="4358923" y="834496"/>
                  </a:lnTo>
                  <a:lnTo>
                    <a:pt x="4362932" y="814787"/>
                  </a:lnTo>
                  <a:lnTo>
                    <a:pt x="4362932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85751" y="703438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10217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80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85751" y="690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85751" y="67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85751" y="665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7348" y="925301"/>
              <a:ext cx="192093" cy="1066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9154" y="919209"/>
              <a:ext cx="138290" cy="11271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9799" y="943580"/>
              <a:ext cx="44212" cy="883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8905" y="919209"/>
              <a:ext cx="134191" cy="1127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0725" y="960335"/>
              <a:ext cx="176999" cy="715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00285" y="925301"/>
              <a:ext cx="112207" cy="1050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12385" y="919209"/>
              <a:ext cx="223775" cy="11271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85556" y="961857"/>
              <a:ext cx="64031" cy="685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4862" y="963381"/>
              <a:ext cx="64031" cy="685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38071" y="961857"/>
              <a:ext cx="105194" cy="685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5614" y="919209"/>
              <a:ext cx="196879" cy="11271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2194" y="917685"/>
              <a:ext cx="136828" cy="1142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65336" y="925301"/>
              <a:ext cx="163829" cy="1340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9059" y="925301"/>
              <a:ext cx="367066" cy="1066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53905" y="960335"/>
              <a:ext cx="65555" cy="71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84957" y="960335"/>
              <a:ext cx="65555" cy="71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9279" y="960335"/>
              <a:ext cx="128092" cy="715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46600" y="943580"/>
              <a:ext cx="44212" cy="8834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95707" y="960335"/>
              <a:ext cx="65555" cy="715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4298" y="1138854"/>
              <a:ext cx="105194" cy="68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4891" y="1096206"/>
              <a:ext cx="196911" cy="11271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5597" y="1096206"/>
              <a:ext cx="117421" cy="1401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02239" y="1140378"/>
              <a:ext cx="79276" cy="974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982" y="1120576"/>
              <a:ext cx="44212" cy="883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6086" y="1140377"/>
              <a:ext cx="94522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6920" y="1137331"/>
              <a:ext cx="65555" cy="7158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00744" y="1138854"/>
              <a:ext cx="114371" cy="6854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28075" y="1096206"/>
              <a:ext cx="109798" cy="11271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28619" y="1102299"/>
              <a:ext cx="167214" cy="1370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50380" y="1102299"/>
              <a:ext cx="35064" cy="10509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85338" y="1120576"/>
              <a:ext cx="187869" cy="883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672187" y="1137331"/>
              <a:ext cx="251870" cy="10205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81762" y="1102299"/>
              <a:ext cx="165262" cy="1066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46918" y="1138854"/>
              <a:ext cx="64031" cy="6854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14027" y="1138854"/>
              <a:ext cx="83850" cy="10052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50201" y="1102299"/>
              <a:ext cx="393397" cy="1066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51800" y="1140377"/>
              <a:ext cx="64031" cy="6854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5009" y="1096206"/>
              <a:ext cx="135715" cy="11271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20564" y="1096206"/>
              <a:ext cx="107754" cy="11271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19064" y="1138854"/>
              <a:ext cx="83850" cy="10052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202533" y="1102299"/>
              <a:ext cx="204473" cy="10662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11900" y="1096206"/>
              <a:ext cx="64031" cy="11119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88159" y="1138854"/>
              <a:ext cx="135838" cy="6854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26762" y="1102299"/>
              <a:ext cx="94522" cy="10509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14423" y="1096206"/>
              <a:ext cx="134191" cy="11271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56740" y="1138854"/>
              <a:ext cx="64031" cy="68541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222129" y="925301"/>
            <a:ext cx="362932" cy="134038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22763" y="1358442"/>
            <a:ext cx="4718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211469" y="1308492"/>
            <a:ext cx="2087880" cy="325120"/>
            <a:chOff x="1211469" y="1308492"/>
            <a:chExt cx="2087880" cy="325120"/>
          </a:xfrm>
        </p:grpSpPr>
        <p:pic>
          <p:nvPicPr>
            <p:cNvPr id="103" name="object 10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11469" y="1427600"/>
              <a:ext cx="92074" cy="11747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01452" y="1308492"/>
              <a:ext cx="97466" cy="11271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98989" y="1520881"/>
              <a:ext cx="97464" cy="11271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372409" y="815019"/>
            <a:ext cx="1134745" cy="491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r" marR="17780">
              <a:lnSpc>
                <a:spcPct val="100000"/>
              </a:lnSpc>
              <a:spcBef>
                <a:spcPts val="395"/>
              </a:spcBef>
            </a:pPr>
            <a:r>
              <a:rPr dirty="0" sz="1200" spc="595">
                <a:latin typeface="MS UI Gothic"/>
                <a:cs typeface="MS UI Gothic"/>
              </a:rPr>
              <a:t>(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31774" y="1252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8675" y="1256797"/>
            <a:ext cx="594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Cambria"/>
                <a:cs typeface="Cambria"/>
              </a:rPr>
              <a:t>3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r>
              <a:rPr dirty="0" sz="1200" spc="310" i="1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2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72342" y="1542508"/>
            <a:ext cx="116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68675" y="1226459"/>
            <a:ext cx="222821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8960">
              <a:lnSpc>
                <a:spcPct val="116100"/>
              </a:lnSpc>
              <a:spcBef>
                <a:spcPts val="100"/>
              </a:spcBef>
              <a:tabLst>
                <a:tab pos="1849120" algn="l"/>
              </a:tabLst>
            </a:pPr>
            <a:r>
              <a:rPr dirty="0" sz="1200" spc="490" i="1">
                <a:latin typeface="Trebuchet MS"/>
                <a:cs typeface="Trebuchet MS"/>
              </a:rPr>
              <a:t>n</a:t>
            </a:r>
            <a:r>
              <a:rPr dirty="0" sz="1200" spc="155" i="1">
                <a:latin typeface="Trebuchet MS"/>
                <a:cs typeface="Trebuchet MS"/>
              </a:rPr>
              <a:t>&lt;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0">
                <a:latin typeface="Cambria"/>
                <a:cs typeface="Cambria"/>
              </a:rPr>
              <a:t>4  3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95" i="1">
                <a:latin typeface="Trebuchet MS"/>
                <a:cs typeface="Trebuchet MS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6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86787" y="1904174"/>
            <a:ext cx="415290" cy="132715"/>
            <a:chOff x="286787" y="1904174"/>
            <a:chExt cx="415290" cy="132715"/>
          </a:xfrm>
        </p:grpSpPr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6787" y="1910262"/>
              <a:ext cx="148951" cy="12479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6280" y="1952875"/>
              <a:ext cx="73119" cy="8370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7832" y="1904174"/>
              <a:ext cx="164245" cy="132407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289044" y="2161494"/>
            <a:ext cx="146685" cy="146685"/>
            <a:chOff x="289044" y="2161494"/>
            <a:chExt cx="146685" cy="146685"/>
          </a:xfrm>
        </p:grpSpPr>
        <p:pic>
          <p:nvPicPr>
            <p:cNvPr id="116" name="object 11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89044" y="2161494"/>
              <a:ext cx="146478" cy="14634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7621" y="2202805"/>
              <a:ext cx="28952" cy="50239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517760" y="2091199"/>
            <a:ext cx="461009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409" i="1">
                <a:latin typeface="Trebuchet MS"/>
                <a:cs typeface="Trebuchet MS"/>
              </a:rPr>
              <a:t>n&lt;</a:t>
            </a:r>
            <a:r>
              <a:rPr dirty="0" sz="1400" spc="-100" i="1">
                <a:latin typeface="Trebuchet MS"/>
                <a:cs typeface="Trebuchet MS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984449" y="2206808"/>
            <a:ext cx="12186" cy="79140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1096045" y="2156584"/>
            <a:ext cx="433705" cy="131445"/>
            <a:chOff x="1096045" y="2156584"/>
            <a:chExt cx="433705" cy="131445"/>
          </a:xfrm>
        </p:grpSpPr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096045" y="2203764"/>
              <a:ext cx="56363" cy="8370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165646" y="2156584"/>
              <a:ext cx="144198" cy="13088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30913" y="2203764"/>
              <a:ext cx="73119" cy="8370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22647" y="2156584"/>
              <a:ext cx="106617" cy="13088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616412" y="2156584"/>
            <a:ext cx="518795" cy="131445"/>
            <a:chOff x="1616412" y="2156584"/>
            <a:chExt cx="518795" cy="131445"/>
          </a:xfrm>
        </p:grpSpPr>
        <p:pic>
          <p:nvPicPr>
            <p:cNvPr id="126" name="object 12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616412" y="2156584"/>
              <a:ext cx="338653" cy="130886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976132" y="2203764"/>
              <a:ext cx="73119" cy="8370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069208" y="2156584"/>
              <a:ext cx="65503" cy="130886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222864" y="2148975"/>
            <a:ext cx="165265" cy="184154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402846" y="2183979"/>
            <a:ext cx="351234" cy="103491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826559" y="2148975"/>
            <a:ext cx="130990" cy="184154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33" name="object 13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819785" cy="180340"/>
            <a:chOff x="132408" y="156129"/>
            <a:chExt cx="81978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250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07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155" y="221635"/>
              <a:ext cx="80813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1" y="165270"/>
              <a:ext cx="118247" cy="170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01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78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2474" y="145466"/>
            <a:ext cx="194945" cy="190500"/>
            <a:chOff x="1052474" y="145466"/>
            <a:chExt cx="194945" cy="1905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474" y="220111"/>
              <a:ext cx="99111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885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2797" y="156129"/>
            <a:ext cx="736600" cy="180340"/>
            <a:chOff x="1342797" y="156129"/>
            <a:chExt cx="736600" cy="1803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797" y="156129"/>
              <a:ext cx="131132" cy="178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355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7941" y="221635"/>
              <a:ext cx="56417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099" y="220111"/>
              <a:ext cx="79289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0475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9751" y="220111"/>
              <a:ext cx="80813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149" y="223158"/>
              <a:ext cx="80813" cy="11273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23197" y="146988"/>
            <a:ext cx="196850" cy="189230"/>
            <a:chOff x="2123197" y="146988"/>
            <a:chExt cx="196850" cy="18923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197" y="146988"/>
              <a:ext cx="89962" cy="188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0621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445603" y="146989"/>
            <a:ext cx="1332865" cy="238125"/>
            <a:chOff x="2445603" y="146989"/>
            <a:chExt cx="1332865" cy="2381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603" y="221635"/>
              <a:ext cx="149429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153" y="223158"/>
              <a:ext cx="80813" cy="112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1675" y="146989"/>
              <a:ext cx="15247" cy="1873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974" y="165270"/>
              <a:ext cx="118248" cy="1706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6044" y="146989"/>
              <a:ext cx="138771" cy="2376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5588" y="165270"/>
              <a:ext cx="16772" cy="169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7035" y="220111"/>
              <a:ext cx="88437" cy="115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6560" y="220111"/>
              <a:ext cx="79289" cy="1157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936" y="165270"/>
              <a:ext cx="118246" cy="1706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333" y="220111"/>
              <a:ext cx="99111" cy="11577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51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22820" y="621181"/>
            <a:ext cx="4413885" cy="1186815"/>
            <a:chOff x="122820" y="621181"/>
            <a:chExt cx="4413885" cy="1186815"/>
          </a:xfrm>
        </p:grpSpPr>
        <p:sp>
          <p:nvSpPr>
            <p:cNvPr id="36" name="object 36"/>
            <p:cNvSpPr/>
            <p:nvPr/>
          </p:nvSpPr>
          <p:spPr>
            <a:xfrm>
              <a:off x="122820" y="621181"/>
              <a:ext cx="4363085" cy="238760"/>
            </a:xfrm>
            <a:custGeom>
              <a:avLst/>
              <a:gdLst/>
              <a:ahLst/>
              <a:cxnLst/>
              <a:rect l="l" t="t" r="r" b="b"/>
              <a:pathLst>
                <a:path w="4363085" h="238759">
                  <a:moveTo>
                    <a:pt x="4312125" y="0"/>
                  </a:moveTo>
                  <a:lnTo>
                    <a:pt x="50806" y="0"/>
                  </a:lnTo>
                  <a:lnTo>
                    <a:pt x="31079" y="4005"/>
                  </a:lnTo>
                  <a:lnTo>
                    <a:pt x="14924" y="14910"/>
                  </a:lnTo>
                  <a:lnTo>
                    <a:pt x="4008" y="31049"/>
                  </a:lnTo>
                  <a:lnTo>
                    <a:pt x="0" y="50758"/>
                  </a:lnTo>
                  <a:lnTo>
                    <a:pt x="0" y="238554"/>
                  </a:lnTo>
                  <a:lnTo>
                    <a:pt x="4362932" y="238554"/>
                  </a:lnTo>
                  <a:lnTo>
                    <a:pt x="4362932" y="50758"/>
                  </a:lnTo>
                  <a:lnTo>
                    <a:pt x="4358923" y="31049"/>
                  </a:lnTo>
                  <a:lnTo>
                    <a:pt x="4348007" y="14910"/>
                  </a:lnTo>
                  <a:lnTo>
                    <a:pt x="4331853" y="4005"/>
                  </a:lnTo>
                  <a:lnTo>
                    <a:pt x="4312125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247" y="666265"/>
              <a:ext cx="123448" cy="1492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422" y="658651"/>
              <a:ext cx="70106" cy="156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571" y="718035"/>
              <a:ext cx="74678" cy="98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14" y="718035"/>
              <a:ext cx="155011" cy="989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051" y="718035"/>
              <a:ext cx="74678" cy="989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039" y="719558"/>
              <a:ext cx="129544" cy="959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821" y="847096"/>
              <a:ext cx="4362931" cy="505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85753" y="665378"/>
              <a:ext cx="50742" cy="1015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3627" y="1706116"/>
              <a:ext cx="101611" cy="1015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22245" y="1693426"/>
              <a:ext cx="114249" cy="1142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433" y="1744185"/>
              <a:ext cx="4210513" cy="63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85753" y="716128"/>
              <a:ext cx="50742" cy="9899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820" y="891329"/>
              <a:ext cx="4363085" cy="866140"/>
            </a:xfrm>
            <a:custGeom>
              <a:avLst/>
              <a:gdLst/>
              <a:ahLst/>
              <a:cxnLst/>
              <a:rect l="l" t="t" r="r" b="b"/>
              <a:pathLst>
                <a:path w="4363085" h="866139">
                  <a:moveTo>
                    <a:pt x="4362932" y="0"/>
                  </a:moveTo>
                  <a:lnTo>
                    <a:pt x="0" y="0"/>
                  </a:lnTo>
                  <a:lnTo>
                    <a:pt x="0" y="814787"/>
                  </a:lnTo>
                  <a:lnTo>
                    <a:pt x="4008" y="834496"/>
                  </a:lnTo>
                  <a:lnTo>
                    <a:pt x="14924" y="850635"/>
                  </a:lnTo>
                  <a:lnTo>
                    <a:pt x="31079" y="861540"/>
                  </a:lnTo>
                  <a:lnTo>
                    <a:pt x="50806" y="865545"/>
                  </a:lnTo>
                  <a:lnTo>
                    <a:pt x="4312125" y="865545"/>
                  </a:lnTo>
                  <a:lnTo>
                    <a:pt x="4331853" y="861540"/>
                  </a:lnTo>
                  <a:lnTo>
                    <a:pt x="4348007" y="850635"/>
                  </a:lnTo>
                  <a:lnTo>
                    <a:pt x="4358923" y="834496"/>
                  </a:lnTo>
                  <a:lnTo>
                    <a:pt x="4362932" y="814787"/>
                  </a:lnTo>
                  <a:lnTo>
                    <a:pt x="4362932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85751" y="703438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10217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80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85751" y="690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85751" y="67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85751" y="665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7348" y="925301"/>
              <a:ext cx="192093" cy="1066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9154" y="919209"/>
              <a:ext cx="138290" cy="11271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9799" y="943580"/>
              <a:ext cx="44212" cy="883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8905" y="919209"/>
              <a:ext cx="134191" cy="11271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0725" y="960335"/>
              <a:ext cx="176999" cy="715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00285" y="925301"/>
              <a:ext cx="112207" cy="1050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12385" y="919209"/>
              <a:ext cx="223775" cy="11271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85556" y="961857"/>
              <a:ext cx="64031" cy="685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4862" y="963381"/>
              <a:ext cx="64031" cy="685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38071" y="961857"/>
              <a:ext cx="105194" cy="685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55614" y="919209"/>
              <a:ext cx="196879" cy="11271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02194" y="917685"/>
              <a:ext cx="136828" cy="11423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565336" y="925301"/>
              <a:ext cx="163829" cy="1340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9059" y="925301"/>
              <a:ext cx="367066" cy="1066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53905" y="960335"/>
              <a:ext cx="65555" cy="71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84957" y="960335"/>
              <a:ext cx="65555" cy="71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59279" y="960335"/>
              <a:ext cx="128092" cy="715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46600" y="943580"/>
              <a:ext cx="44212" cy="8834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95707" y="960335"/>
              <a:ext cx="65555" cy="715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4298" y="1138854"/>
              <a:ext cx="105194" cy="68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4891" y="1096206"/>
              <a:ext cx="196911" cy="11271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5597" y="1096206"/>
              <a:ext cx="117421" cy="1401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02239" y="1140378"/>
              <a:ext cx="79276" cy="974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4982" y="1120576"/>
              <a:ext cx="44212" cy="883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6086" y="1140377"/>
              <a:ext cx="94522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6920" y="1137331"/>
              <a:ext cx="65555" cy="7158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00744" y="1138854"/>
              <a:ext cx="114371" cy="6854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28075" y="1096206"/>
              <a:ext cx="109798" cy="11271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28619" y="1102299"/>
              <a:ext cx="167214" cy="1370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50380" y="1102299"/>
              <a:ext cx="35064" cy="10509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85338" y="1120576"/>
              <a:ext cx="187869" cy="883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672187" y="1137331"/>
              <a:ext cx="251870" cy="10205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81762" y="1102299"/>
              <a:ext cx="165262" cy="1066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46918" y="1138854"/>
              <a:ext cx="64031" cy="6854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14027" y="1138854"/>
              <a:ext cx="83850" cy="10052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50201" y="1102299"/>
              <a:ext cx="393397" cy="1066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51800" y="1140377"/>
              <a:ext cx="64031" cy="6854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25009" y="1096206"/>
              <a:ext cx="135715" cy="11271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20564" y="1096206"/>
              <a:ext cx="107754" cy="11271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19064" y="1138854"/>
              <a:ext cx="83850" cy="10052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202533" y="1102299"/>
              <a:ext cx="204473" cy="10662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11900" y="1096206"/>
              <a:ext cx="64031" cy="11119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88159" y="1138854"/>
              <a:ext cx="135838" cy="6854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26762" y="1102299"/>
              <a:ext cx="94522" cy="10509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14423" y="1096206"/>
              <a:ext cx="134191" cy="11271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56740" y="1138854"/>
              <a:ext cx="64031" cy="68541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222129" y="925301"/>
            <a:ext cx="362932" cy="134038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22763" y="1358442"/>
            <a:ext cx="4718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211469" y="1308492"/>
            <a:ext cx="2087880" cy="325120"/>
            <a:chOff x="1211469" y="1308492"/>
            <a:chExt cx="2087880" cy="325120"/>
          </a:xfrm>
        </p:grpSpPr>
        <p:pic>
          <p:nvPicPr>
            <p:cNvPr id="103" name="object 10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11469" y="1427600"/>
              <a:ext cx="92074" cy="11747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01452" y="1308492"/>
              <a:ext cx="97466" cy="11271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98989" y="1520881"/>
              <a:ext cx="97464" cy="11271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372409" y="815019"/>
            <a:ext cx="1134745" cy="491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r" marR="17780">
              <a:lnSpc>
                <a:spcPct val="100000"/>
              </a:lnSpc>
              <a:spcBef>
                <a:spcPts val="395"/>
              </a:spcBef>
            </a:pPr>
            <a:r>
              <a:rPr dirty="0" sz="1200" spc="595">
                <a:latin typeface="MS UI Gothic"/>
                <a:cs typeface="MS UI Gothic"/>
              </a:rPr>
              <a:t>(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31774" y="1252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8675" y="1256797"/>
            <a:ext cx="594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Cambria"/>
                <a:cs typeface="Cambria"/>
              </a:rPr>
              <a:t>3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r>
              <a:rPr dirty="0" sz="1200" spc="310" i="1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2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72342" y="1542508"/>
            <a:ext cx="116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68675" y="1226459"/>
            <a:ext cx="222821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8960">
              <a:lnSpc>
                <a:spcPct val="116100"/>
              </a:lnSpc>
              <a:spcBef>
                <a:spcPts val="100"/>
              </a:spcBef>
              <a:tabLst>
                <a:tab pos="1849120" algn="l"/>
              </a:tabLst>
            </a:pPr>
            <a:r>
              <a:rPr dirty="0" sz="1200" spc="490" i="1">
                <a:latin typeface="Trebuchet MS"/>
                <a:cs typeface="Trebuchet MS"/>
              </a:rPr>
              <a:t>n</a:t>
            </a:r>
            <a:r>
              <a:rPr dirty="0" sz="1200" spc="155" i="1">
                <a:latin typeface="Trebuchet MS"/>
                <a:cs typeface="Trebuchet MS"/>
              </a:rPr>
              <a:t>&lt;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0">
                <a:latin typeface="Cambria"/>
                <a:cs typeface="Cambria"/>
              </a:rPr>
              <a:t>4  3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95" i="1">
                <a:latin typeface="Trebuchet MS"/>
                <a:cs typeface="Trebuchet MS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6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86787" y="1904174"/>
            <a:ext cx="415290" cy="132715"/>
            <a:chOff x="286787" y="1904174"/>
            <a:chExt cx="415290" cy="132715"/>
          </a:xfrm>
        </p:grpSpPr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6787" y="1910262"/>
              <a:ext cx="148951" cy="12479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6280" y="1952875"/>
              <a:ext cx="73119" cy="8370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7832" y="1904174"/>
              <a:ext cx="164245" cy="132407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289044" y="2161494"/>
            <a:ext cx="146685" cy="146685"/>
            <a:chOff x="289044" y="2161494"/>
            <a:chExt cx="146685" cy="146685"/>
          </a:xfrm>
        </p:grpSpPr>
        <p:pic>
          <p:nvPicPr>
            <p:cNvPr id="116" name="object 11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89044" y="2161494"/>
              <a:ext cx="146478" cy="14634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7621" y="2202805"/>
              <a:ext cx="28952" cy="50239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517760" y="2091199"/>
            <a:ext cx="461009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409" i="1">
                <a:latin typeface="Trebuchet MS"/>
                <a:cs typeface="Trebuchet MS"/>
              </a:rPr>
              <a:t>n&lt;</a:t>
            </a:r>
            <a:r>
              <a:rPr dirty="0" sz="1400" spc="-100" i="1">
                <a:latin typeface="Trebuchet MS"/>
                <a:cs typeface="Trebuchet MS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984449" y="2206808"/>
            <a:ext cx="12186" cy="79140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1096045" y="2156584"/>
            <a:ext cx="433705" cy="131445"/>
            <a:chOff x="1096045" y="2156584"/>
            <a:chExt cx="433705" cy="131445"/>
          </a:xfrm>
        </p:grpSpPr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096045" y="2203764"/>
              <a:ext cx="56363" cy="8370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165646" y="2156584"/>
              <a:ext cx="144198" cy="13088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30913" y="2203764"/>
              <a:ext cx="73119" cy="8370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22647" y="2156584"/>
              <a:ext cx="106617" cy="13088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616412" y="2156584"/>
            <a:ext cx="518795" cy="131445"/>
            <a:chOff x="1616412" y="2156584"/>
            <a:chExt cx="518795" cy="131445"/>
          </a:xfrm>
        </p:grpSpPr>
        <p:pic>
          <p:nvPicPr>
            <p:cNvPr id="126" name="object 12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616412" y="2156584"/>
              <a:ext cx="338653" cy="130886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976132" y="2203764"/>
              <a:ext cx="73119" cy="8370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069208" y="2156584"/>
              <a:ext cx="65503" cy="130886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222864" y="2148975"/>
            <a:ext cx="165265" cy="184154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402846" y="2183979"/>
            <a:ext cx="351234" cy="103491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826559" y="2148975"/>
            <a:ext cx="130990" cy="184154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289044" y="2392029"/>
            <a:ext cx="146685" cy="146685"/>
            <a:chOff x="289044" y="2392029"/>
            <a:chExt cx="146685" cy="146685"/>
          </a:xfrm>
        </p:grpSpPr>
        <p:pic>
          <p:nvPicPr>
            <p:cNvPr id="133" name="object 13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89044" y="2392029"/>
              <a:ext cx="146478" cy="14634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43050" y="2433340"/>
              <a:ext cx="35047" cy="50239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547216" y="2387119"/>
            <a:ext cx="322580" cy="131445"/>
            <a:chOff x="547216" y="2387119"/>
            <a:chExt cx="322580" cy="131445"/>
          </a:xfrm>
        </p:grpSpPr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47216" y="2391685"/>
              <a:ext cx="153765" cy="12632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24974" y="2387119"/>
              <a:ext cx="144198" cy="130886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946662" y="2387119"/>
            <a:ext cx="803910" cy="164465"/>
            <a:chOff x="946662" y="2387119"/>
            <a:chExt cx="803910" cy="164465"/>
          </a:xfrm>
        </p:grpSpPr>
        <p:pic>
          <p:nvPicPr>
            <p:cNvPr id="139" name="object 13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46662" y="2434299"/>
              <a:ext cx="136627" cy="8370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113498" y="2387119"/>
              <a:ext cx="65503" cy="130886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03115" y="2435821"/>
              <a:ext cx="124304" cy="115667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337961" y="2434299"/>
              <a:ext cx="73119" cy="8370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33916" y="2387119"/>
              <a:ext cx="185846" cy="13088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640572" y="2435821"/>
              <a:ext cx="109679" cy="80662"/>
            </a:xfrm>
            <a:prstGeom prst="rect">
              <a:avLst/>
            </a:prstGeom>
          </p:spPr>
        </p:pic>
      </p:grpSp>
      <p:pic>
        <p:nvPicPr>
          <p:cNvPr id="145" name="object 145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836362" y="2387119"/>
            <a:ext cx="220244" cy="130886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2129129" y="2414514"/>
            <a:ext cx="130626" cy="103491"/>
          </a:xfrm>
          <a:prstGeom prst="rect">
            <a:avLst/>
          </a:prstGeom>
        </p:spPr>
      </p:pic>
      <p:grpSp>
        <p:nvGrpSpPr>
          <p:cNvPr id="147" name="object 147"/>
          <p:cNvGrpSpPr/>
          <p:nvPr/>
        </p:nvGrpSpPr>
        <p:grpSpPr>
          <a:xfrm>
            <a:off x="2337747" y="2414514"/>
            <a:ext cx="334010" cy="103505"/>
            <a:chOff x="2337747" y="2414514"/>
            <a:chExt cx="334010" cy="103505"/>
          </a:xfrm>
        </p:grpSpPr>
        <p:pic>
          <p:nvPicPr>
            <p:cNvPr id="148" name="object 14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337747" y="2435821"/>
              <a:ext cx="109679" cy="8066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467978" y="2414514"/>
              <a:ext cx="203638" cy="103491"/>
            </a:xfrm>
            <a:prstGeom prst="rect">
              <a:avLst/>
            </a:prstGeom>
          </p:spPr>
        </p:pic>
      </p:grpSp>
      <p:sp>
        <p:nvSpPr>
          <p:cNvPr id="150" name="object 150"/>
          <p:cNvSpPr txBox="1"/>
          <p:nvPr/>
        </p:nvSpPr>
        <p:spPr>
          <a:xfrm>
            <a:off x="2723116" y="2321734"/>
            <a:ext cx="82169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45">
                <a:latin typeface="Lucida Sans Unicode"/>
                <a:cs typeface="Lucida Sans Unicode"/>
              </a:rPr>
              <a:t>d</a:t>
            </a:r>
            <a:r>
              <a:rPr dirty="0" sz="1400" spc="20" i="1">
                <a:latin typeface="Trebuchet MS"/>
                <a:cs typeface="Trebuchet MS"/>
              </a:rPr>
              <a:t>n/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-145">
                <a:latin typeface="Lucida Sans Unicode"/>
                <a:cs typeface="Lucida Sans Unicode"/>
              </a:rPr>
              <a:t>e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30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1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3557174" y="2387119"/>
            <a:ext cx="375285" cy="167640"/>
            <a:chOff x="3557174" y="2387119"/>
            <a:chExt cx="375285" cy="167640"/>
          </a:xfrm>
        </p:grpSpPr>
        <p:pic>
          <p:nvPicPr>
            <p:cNvPr id="152" name="object 15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557174" y="2387119"/>
              <a:ext cx="107897" cy="13088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685133" y="2396250"/>
              <a:ext cx="247268" cy="158281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568946" y="2611233"/>
            <a:ext cx="933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155" name="object 155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744747" y="2616707"/>
            <a:ext cx="60982" cy="105097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867046" y="2607568"/>
            <a:ext cx="748665" cy="140335"/>
            <a:chOff x="867046" y="2607568"/>
            <a:chExt cx="748665" cy="140335"/>
          </a:xfrm>
        </p:grpSpPr>
        <p:pic>
          <p:nvPicPr>
            <p:cNvPr id="157" name="object 15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867046" y="2607568"/>
              <a:ext cx="324349" cy="14013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199217" y="2607568"/>
              <a:ext cx="240421" cy="11271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456912" y="2648693"/>
              <a:ext cx="158704" cy="71588"/>
            </a:xfrm>
            <a:prstGeom prst="rect">
              <a:avLst/>
            </a:prstGeom>
          </p:spPr>
        </p:pic>
      </p:grpSp>
      <p:sp>
        <p:nvSpPr>
          <p:cNvPr id="160" name="object 160"/>
          <p:cNvSpPr txBox="1"/>
          <p:nvPr/>
        </p:nvSpPr>
        <p:spPr>
          <a:xfrm>
            <a:off x="1657647" y="2554349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815">
                <a:latin typeface="Lucida Sans Unicode"/>
                <a:cs typeface="Lucida Sans Unicode"/>
              </a:rPr>
              <a:t>!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61" name="object 161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877838" y="2631938"/>
            <a:ext cx="113854" cy="88342"/>
          </a:xfrm>
          <a:prstGeom prst="rect">
            <a:avLst/>
          </a:prstGeom>
        </p:spPr>
      </p:pic>
      <p:grpSp>
        <p:nvGrpSpPr>
          <p:cNvPr id="162" name="object 162"/>
          <p:cNvGrpSpPr/>
          <p:nvPr/>
        </p:nvGrpSpPr>
        <p:grpSpPr>
          <a:xfrm>
            <a:off x="2056761" y="2631938"/>
            <a:ext cx="287020" cy="88900"/>
            <a:chOff x="2056761" y="2631938"/>
            <a:chExt cx="287020" cy="88900"/>
          </a:xfrm>
        </p:grpSpPr>
        <p:pic>
          <p:nvPicPr>
            <p:cNvPr id="163" name="object 16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056761" y="2650216"/>
              <a:ext cx="94522" cy="6854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2168205" y="2631938"/>
              <a:ext cx="175522" cy="88342"/>
            </a:xfrm>
            <a:prstGeom prst="rect">
              <a:avLst/>
            </a:prstGeom>
          </p:spPr>
        </p:pic>
      </p:grpSp>
      <p:sp>
        <p:nvSpPr>
          <p:cNvPr id="165" name="object 165"/>
          <p:cNvSpPr txBox="1"/>
          <p:nvPr/>
        </p:nvSpPr>
        <p:spPr>
          <a:xfrm>
            <a:off x="2360113" y="2554349"/>
            <a:ext cx="1129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3505714" y="2613660"/>
            <a:ext cx="629285" cy="134620"/>
            <a:chOff x="3505714" y="2613660"/>
            <a:chExt cx="629285" cy="134620"/>
          </a:xfrm>
        </p:grpSpPr>
        <p:pic>
          <p:nvPicPr>
            <p:cNvPr id="167" name="object 16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505714" y="2613660"/>
              <a:ext cx="414385" cy="134037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936763" y="2648693"/>
              <a:ext cx="197841" cy="71588"/>
            </a:xfrm>
            <a:prstGeom prst="rect">
              <a:avLst/>
            </a:prstGeom>
          </p:spPr>
        </p:pic>
      </p:grpSp>
      <p:grpSp>
        <p:nvGrpSpPr>
          <p:cNvPr id="169" name="object 169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70" name="object 17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6" name="object 176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819785" cy="180340"/>
            <a:chOff x="132408" y="156129"/>
            <a:chExt cx="81978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250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07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155" y="221635"/>
              <a:ext cx="80813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31" y="165270"/>
              <a:ext cx="118247" cy="170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01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78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2474" y="145466"/>
            <a:ext cx="194945" cy="190500"/>
            <a:chOff x="1052474" y="145466"/>
            <a:chExt cx="194945" cy="19050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474" y="220111"/>
              <a:ext cx="99111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885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2797" y="146988"/>
            <a:ext cx="977265" cy="189230"/>
            <a:chOff x="1342797" y="146988"/>
            <a:chExt cx="977265" cy="18923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797" y="156129"/>
              <a:ext cx="131132" cy="178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0355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7941" y="221635"/>
              <a:ext cx="56417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099" y="220111"/>
              <a:ext cx="79289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0475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9751" y="220111"/>
              <a:ext cx="80813" cy="1157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149" y="223158"/>
              <a:ext cx="80813" cy="1127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197" y="146988"/>
              <a:ext cx="89962" cy="188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0621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445603" y="146989"/>
            <a:ext cx="1332865" cy="238125"/>
            <a:chOff x="2445603" y="146989"/>
            <a:chExt cx="1332865" cy="23812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603" y="221635"/>
              <a:ext cx="149429" cy="1127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15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1675" y="146989"/>
              <a:ext cx="15247" cy="1873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974" y="165270"/>
              <a:ext cx="118248" cy="1706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6044" y="146989"/>
              <a:ext cx="138771" cy="2376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45588" y="165270"/>
              <a:ext cx="16772" cy="1690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7035" y="220111"/>
              <a:ext cx="88437" cy="1157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6560" y="220111"/>
              <a:ext cx="79289" cy="11577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936" y="165270"/>
              <a:ext cx="118246" cy="1706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333" y="220111"/>
              <a:ext cx="99111" cy="1157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51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22820" y="621181"/>
            <a:ext cx="4363085" cy="276860"/>
            <a:chOff x="122820" y="621181"/>
            <a:chExt cx="4363085" cy="276860"/>
          </a:xfrm>
        </p:grpSpPr>
        <p:sp>
          <p:nvSpPr>
            <p:cNvPr id="35" name="object 35"/>
            <p:cNvSpPr/>
            <p:nvPr/>
          </p:nvSpPr>
          <p:spPr>
            <a:xfrm>
              <a:off x="122820" y="621181"/>
              <a:ext cx="4363085" cy="238760"/>
            </a:xfrm>
            <a:custGeom>
              <a:avLst/>
              <a:gdLst/>
              <a:ahLst/>
              <a:cxnLst/>
              <a:rect l="l" t="t" r="r" b="b"/>
              <a:pathLst>
                <a:path w="4363085" h="238759">
                  <a:moveTo>
                    <a:pt x="4312125" y="0"/>
                  </a:moveTo>
                  <a:lnTo>
                    <a:pt x="50806" y="0"/>
                  </a:lnTo>
                  <a:lnTo>
                    <a:pt x="31079" y="4005"/>
                  </a:lnTo>
                  <a:lnTo>
                    <a:pt x="14924" y="14910"/>
                  </a:lnTo>
                  <a:lnTo>
                    <a:pt x="4008" y="31049"/>
                  </a:lnTo>
                  <a:lnTo>
                    <a:pt x="0" y="50758"/>
                  </a:lnTo>
                  <a:lnTo>
                    <a:pt x="0" y="238554"/>
                  </a:lnTo>
                  <a:lnTo>
                    <a:pt x="4362932" y="238554"/>
                  </a:lnTo>
                  <a:lnTo>
                    <a:pt x="4362932" y="50758"/>
                  </a:lnTo>
                  <a:lnTo>
                    <a:pt x="4358923" y="31049"/>
                  </a:lnTo>
                  <a:lnTo>
                    <a:pt x="4348007" y="14910"/>
                  </a:lnTo>
                  <a:lnTo>
                    <a:pt x="4331853" y="4005"/>
                  </a:lnTo>
                  <a:lnTo>
                    <a:pt x="4312125" y="0"/>
                  </a:lnTo>
                  <a:close/>
                </a:path>
              </a:pathLst>
            </a:custGeom>
            <a:solidFill>
              <a:srgbClr val="D6D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247" y="666265"/>
              <a:ext cx="123448" cy="1492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422" y="658651"/>
              <a:ext cx="70106" cy="15683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571" y="718035"/>
              <a:ext cx="74678" cy="989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14" y="718035"/>
              <a:ext cx="155011" cy="989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7051" y="718035"/>
              <a:ext cx="74678" cy="989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6039" y="719558"/>
              <a:ext cx="129544" cy="9592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821" y="847096"/>
              <a:ext cx="4362931" cy="5056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22820" y="665369"/>
            <a:ext cx="4413885" cy="1142365"/>
            <a:chOff x="122820" y="665369"/>
            <a:chExt cx="4413885" cy="1142365"/>
          </a:xfrm>
        </p:grpSpPr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627" y="1706116"/>
              <a:ext cx="101611" cy="1015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4433" y="1693426"/>
              <a:ext cx="4312061" cy="11420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85753" y="665378"/>
              <a:ext cx="50742" cy="1040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2820" y="891329"/>
              <a:ext cx="4363085" cy="866140"/>
            </a:xfrm>
            <a:custGeom>
              <a:avLst/>
              <a:gdLst/>
              <a:ahLst/>
              <a:cxnLst/>
              <a:rect l="l" t="t" r="r" b="b"/>
              <a:pathLst>
                <a:path w="4363085" h="866139">
                  <a:moveTo>
                    <a:pt x="4362932" y="0"/>
                  </a:moveTo>
                  <a:lnTo>
                    <a:pt x="0" y="0"/>
                  </a:lnTo>
                  <a:lnTo>
                    <a:pt x="0" y="814787"/>
                  </a:lnTo>
                  <a:lnTo>
                    <a:pt x="4008" y="834496"/>
                  </a:lnTo>
                  <a:lnTo>
                    <a:pt x="14924" y="850635"/>
                  </a:lnTo>
                  <a:lnTo>
                    <a:pt x="31079" y="861540"/>
                  </a:lnTo>
                  <a:lnTo>
                    <a:pt x="50806" y="865545"/>
                  </a:lnTo>
                  <a:lnTo>
                    <a:pt x="4312125" y="865545"/>
                  </a:lnTo>
                  <a:lnTo>
                    <a:pt x="4331853" y="861540"/>
                  </a:lnTo>
                  <a:lnTo>
                    <a:pt x="4348007" y="850635"/>
                  </a:lnTo>
                  <a:lnTo>
                    <a:pt x="4358923" y="834496"/>
                  </a:lnTo>
                  <a:lnTo>
                    <a:pt x="4362932" y="814787"/>
                  </a:lnTo>
                  <a:lnTo>
                    <a:pt x="4362932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85751" y="703438"/>
              <a:ext cx="0" cy="1021715"/>
            </a:xfrm>
            <a:custGeom>
              <a:avLst/>
              <a:gdLst/>
              <a:ahLst/>
              <a:cxnLst/>
              <a:rect l="l" t="t" r="r" b="b"/>
              <a:pathLst>
                <a:path w="0" h="1021714">
                  <a:moveTo>
                    <a:pt x="0" y="10217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80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85751" y="690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85751" y="67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85751" y="665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7348" y="925301"/>
              <a:ext cx="192093" cy="10662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9154" y="919209"/>
              <a:ext cx="138290" cy="11271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9799" y="943580"/>
              <a:ext cx="44212" cy="8834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28905" y="919209"/>
              <a:ext cx="134191" cy="11271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0725" y="960335"/>
              <a:ext cx="176999" cy="715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00285" y="925301"/>
              <a:ext cx="112207" cy="10509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12385" y="919209"/>
              <a:ext cx="223775" cy="11271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85556" y="961857"/>
              <a:ext cx="64031" cy="6854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64862" y="963381"/>
              <a:ext cx="64031" cy="6854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38071" y="961857"/>
              <a:ext cx="105194" cy="6854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55614" y="919209"/>
              <a:ext cx="196879" cy="11271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02194" y="917685"/>
              <a:ext cx="136828" cy="11423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565336" y="925301"/>
              <a:ext cx="163829" cy="13403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29059" y="925301"/>
              <a:ext cx="367066" cy="10662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53905" y="960335"/>
              <a:ext cx="65555" cy="7158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22129" y="925301"/>
              <a:ext cx="362932" cy="13403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84957" y="960335"/>
              <a:ext cx="65555" cy="715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59279" y="960335"/>
              <a:ext cx="128092" cy="715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46600" y="943580"/>
              <a:ext cx="44212" cy="8834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895707" y="960335"/>
              <a:ext cx="65555" cy="7158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4298" y="1138854"/>
              <a:ext cx="105194" cy="6854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4891" y="1096206"/>
              <a:ext cx="196911" cy="11271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95597" y="1096206"/>
              <a:ext cx="117421" cy="14013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2239" y="1140378"/>
              <a:ext cx="79276" cy="9748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4982" y="1120576"/>
              <a:ext cx="44212" cy="8834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6086" y="1140377"/>
              <a:ext cx="94522" cy="6701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76920" y="1137331"/>
              <a:ext cx="65555" cy="7158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00744" y="1138854"/>
              <a:ext cx="114371" cy="6854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28075" y="1096206"/>
              <a:ext cx="109798" cy="11271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28619" y="1102299"/>
              <a:ext cx="167214" cy="13708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50380" y="1102299"/>
              <a:ext cx="35064" cy="10509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85338" y="1120576"/>
              <a:ext cx="187869" cy="8834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72187" y="1137331"/>
              <a:ext cx="251870" cy="10205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981762" y="1102299"/>
              <a:ext cx="165262" cy="10662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46918" y="1138854"/>
              <a:ext cx="64031" cy="6854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14027" y="1138854"/>
              <a:ext cx="83850" cy="10052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350201" y="1102299"/>
              <a:ext cx="393397" cy="10662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751800" y="1140377"/>
              <a:ext cx="64031" cy="6854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825009" y="1096206"/>
              <a:ext cx="135715" cy="11271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020564" y="1096206"/>
              <a:ext cx="107754" cy="11271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19064" y="1138854"/>
              <a:ext cx="83850" cy="10052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202533" y="1102299"/>
              <a:ext cx="204473" cy="10662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411900" y="1096206"/>
              <a:ext cx="64031" cy="11119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88159" y="1138854"/>
              <a:ext cx="135838" cy="6854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26762" y="1102299"/>
              <a:ext cx="94522" cy="10509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14423" y="1096206"/>
              <a:ext cx="134191" cy="1127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56740" y="1138854"/>
              <a:ext cx="64031" cy="68541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722763" y="1358442"/>
            <a:ext cx="4718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211469" y="1308492"/>
            <a:ext cx="2087880" cy="325120"/>
            <a:chOff x="1211469" y="1308492"/>
            <a:chExt cx="2087880" cy="325120"/>
          </a:xfrm>
        </p:grpSpPr>
        <p:pic>
          <p:nvPicPr>
            <p:cNvPr id="101" name="object 10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211469" y="1427600"/>
              <a:ext cx="92074" cy="11747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201452" y="1308492"/>
              <a:ext cx="97466" cy="11271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198989" y="1520881"/>
              <a:ext cx="97464" cy="112713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372409" y="815019"/>
            <a:ext cx="1134745" cy="4914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r" marR="17780">
              <a:lnSpc>
                <a:spcPct val="100000"/>
              </a:lnSpc>
              <a:spcBef>
                <a:spcPts val="395"/>
              </a:spcBef>
            </a:pPr>
            <a:r>
              <a:rPr dirty="0" sz="1200" spc="595">
                <a:latin typeface="MS UI Gothic"/>
                <a:cs typeface="MS UI Gothic"/>
              </a:rPr>
              <a:t>(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31774" y="1252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68675" y="1256797"/>
            <a:ext cx="5949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Cambria"/>
                <a:cs typeface="Cambria"/>
              </a:rPr>
              <a:t>3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r>
              <a:rPr dirty="0" sz="1200" spc="310" i="1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2</a:t>
            </a:r>
            <a:r>
              <a:rPr dirty="0" sz="1200" spc="-20" i="1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72342" y="1542508"/>
            <a:ext cx="116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8675" y="1226459"/>
            <a:ext cx="2228215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8960">
              <a:lnSpc>
                <a:spcPct val="116100"/>
              </a:lnSpc>
              <a:spcBef>
                <a:spcPts val="100"/>
              </a:spcBef>
              <a:tabLst>
                <a:tab pos="1849120" algn="l"/>
              </a:tabLst>
            </a:pPr>
            <a:r>
              <a:rPr dirty="0" sz="1200" spc="490" i="1">
                <a:latin typeface="Trebuchet MS"/>
                <a:cs typeface="Trebuchet MS"/>
              </a:rPr>
              <a:t>n</a:t>
            </a:r>
            <a:r>
              <a:rPr dirty="0" sz="1200" spc="155" i="1">
                <a:latin typeface="Trebuchet MS"/>
                <a:cs typeface="Trebuchet MS"/>
              </a:rPr>
              <a:t>&lt;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0">
                <a:latin typeface="Cambria"/>
                <a:cs typeface="Cambria"/>
              </a:rPr>
              <a:t>4  3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95" i="1">
                <a:latin typeface="Trebuchet MS"/>
                <a:cs typeface="Trebuchet MS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6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40" i="1">
                <a:latin typeface="Trebuchet MS"/>
                <a:cs typeface="Trebuchet MS"/>
              </a:rPr>
              <a:t>n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8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86787" y="1904174"/>
            <a:ext cx="415290" cy="132715"/>
            <a:chOff x="286787" y="1904174"/>
            <a:chExt cx="415290" cy="132715"/>
          </a:xfrm>
        </p:grpSpPr>
        <p:pic>
          <p:nvPicPr>
            <p:cNvPr id="110" name="object 11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86787" y="1910262"/>
              <a:ext cx="148951" cy="12479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46280" y="1952875"/>
              <a:ext cx="73119" cy="8370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37832" y="1904174"/>
              <a:ext cx="164245" cy="132407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289044" y="2161494"/>
            <a:ext cx="146685" cy="146685"/>
            <a:chOff x="289044" y="2161494"/>
            <a:chExt cx="146685" cy="146685"/>
          </a:xfrm>
        </p:grpSpPr>
        <p:pic>
          <p:nvPicPr>
            <p:cNvPr id="114" name="object 11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89044" y="2161494"/>
              <a:ext cx="146478" cy="14634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7621" y="2202805"/>
              <a:ext cx="28952" cy="50239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517760" y="2091199"/>
            <a:ext cx="461009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409" i="1">
                <a:latin typeface="Trebuchet MS"/>
                <a:cs typeface="Trebuchet MS"/>
              </a:rPr>
              <a:t>n&lt;</a:t>
            </a:r>
            <a:r>
              <a:rPr dirty="0" sz="1400" spc="-100" i="1">
                <a:latin typeface="Trebuchet MS"/>
                <a:cs typeface="Trebuchet MS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17" name="object 117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984449" y="2206808"/>
            <a:ext cx="12186" cy="79140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1096045" y="2156584"/>
            <a:ext cx="433705" cy="131445"/>
            <a:chOff x="1096045" y="2156584"/>
            <a:chExt cx="433705" cy="131445"/>
          </a:xfrm>
        </p:grpSpPr>
        <p:pic>
          <p:nvPicPr>
            <p:cNvPr id="119" name="object 11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96045" y="2203764"/>
              <a:ext cx="56363" cy="8370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65646" y="2156584"/>
              <a:ext cx="144198" cy="13088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330913" y="2203764"/>
              <a:ext cx="73119" cy="8370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422647" y="2156584"/>
              <a:ext cx="106617" cy="130886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1616412" y="2156584"/>
            <a:ext cx="518795" cy="131445"/>
            <a:chOff x="1616412" y="2156584"/>
            <a:chExt cx="518795" cy="131445"/>
          </a:xfrm>
        </p:grpSpPr>
        <p:pic>
          <p:nvPicPr>
            <p:cNvPr id="124" name="object 12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16412" y="2156584"/>
              <a:ext cx="338653" cy="13088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976132" y="2203764"/>
              <a:ext cx="73119" cy="8370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069208" y="2156584"/>
              <a:ext cx="65503" cy="130886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2222864" y="2148975"/>
            <a:ext cx="531495" cy="184150"/>
            <a:chOff x="2222864" y="2148975"/>
            <a:chExt cx="531495" cy="184150"/>
          </a:xfrm>
        </p:grpSpPr>
        <p:pic>
          <p:nvPicPr>
            <p:cNvPr id="128" name="object 12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222864" y="2148975"/>
              <a:ext cx="165265" cy="184154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402846" y="2183979"/>
              <a:ext cx="351234" cy="103491"/>
            </a:xfrm>
            <a:prstGeom prst="rect">
              <a:avLst/>
            </a:prstGeom>
          </p:spPr>
        </p:pic>
      </p:grpSp>
      <p:pic>
        <p:nvPicPr>
          <p:cNvPr id="130" name="object 130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826559" y="2148975"/>
            <a:ext cx="130990" cy="184154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289044" y="2392029"/>
            <a:ext cx="146685" cy="146685"/>
            <a:chOff x="289044" y="2392029"/>
            <a:chExt cx="146685" cy="146685"/>
          </a:xfrm>
        </p:grpSpPr>
        <p:pic>
          <p:nvPicPr>
            <p:cNvPr id="132" name="object 13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89044" y="2392029"/>
              <a:ext cx="146478" cy="14634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43050" y="2433340"/>
              <a:ext cx="35047" cy="50239"/>
            </a:xfrm>
            <a:prstGeom prst="rect">
              <a:avLst/>
            </a:prstGeom>
          </p:spPr>
        </p:pic>
      </p:grpSp>
      <p:grpSp>
        <p:nvGrpSpPr>
          <p:cNvPr id="134" name="object 134"/>
          <p:cNvGrpSpPr/>
          <p:nvPr/>
        </p:nvGrpSpPr>
        <p:grpSpPr>
          <a:xfrm>
            <a:off x="547216" y="2387119"/>
            <a:ext cx="322580" cy="131445"/>
            <a:chOff x="547216" y="2387119"/>
            <a:chExt cx="322580" cy="131445"/>
          </a:xfrm>
        </p:grpSpPr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47216" y="2391685"/>
              <a:ext cx="153765" cy="12632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24974" y="2387119"/>
              <a:ext cx="144198" cy="130886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946662" y="2387119"/>
            <a:ext cx="803910" cy="164465"/>
            <a:chOff x="946662" y="2387119"/>
            <a:chExt cx="803910" cy="164465"/>
          </a:xfrm>
        </p:grpSpPr>
        <p:pic>
          <p:nvPicPr>
            <p:cNvPr id="138" name="object 13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46662" y="2434299"/>
              <a:ext cx="136627" cy="8370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13498" y="2387119"/>
              <a:ext cx="65503" cy="13088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203115" y="2435821"/>
              <a:ext cx="124304" cy="11566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337961" y="2434299"/>
              <a:ext cx="73119" cy="83706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433916" y="2387119"/>
              <a:ext cx="185846" cy="13088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640572" y="2435821"/>
              <a:ext cx="109679" cy="80662"/>
            </a:xfrm>
            <a:prstGeom prst="rect">
              <a:avLst/>
            </a:prstGeom>
          </p:spPr>
        </p:pic>
      </p:grpSp>
      <p:pic>
        <p:nvPicPr>
          <p:cNvPr id="144" name="object 144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836362" y="2387119"/>
            <a:ext cx="220244" cy="130886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129129" y="2414514"/>
            <a:ext cx="130626" cy="103491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2337747" y="2414514"/>
            <a:ext cx="334010" cy="103505"/>
            <a:chOff x="2337747" y="2414514"/>
            <a:chExt cx="334010" cy="103505"/>
          </a:xfrm>
        </p:grpSpPr>
        <p:pic>
          <p:nvPicPr>
            <p:cNvPr id="147" name="object 14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337747" y="2435821"/>
              <a:ext cx="109679" cy="80662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467978" y="2414514"/>
              <a:ext cx="203638" cy="103491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2723116" y="2321734"/>
            <a:ext cx="82169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45">
                <a:latin typeface="Lucida Sans Unicode"/>
                <a:cs typeface="Lucida Sans Unicode"/>
              </a:rPr>
              <a:t>d</a:t>
            </a:r>
            <a:r>
              <a:rPr dirty="0" sz="1400" spc="20" i="1">
                <a:latin typeface="Trebuchet MS"/>
                <a:cs typeface="Trebuchet MS"/>
              </a:rPr>
              <a:t>n/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-145">
                <a:latin typeface="Lucida Sans Unicode"/>
                <a:cs typeface="Lucida Sans Unicode"/>
              </a:rPr>
              <a:t>e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30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1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3557174" y="2387119"/>
            <a:ext cx="375285" cy="167640"/>
            <a:chOff x="3557174" y="2387119"/>
            <a:chExt cx="375285" cy="167640"/>
          </a:xfrm>
        </p:grpSpPr>
        <p:pic>
          <p:nvPicPr>
            <p:cNvPr id="151" name="object 15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557174" y="2387119"/>
              <a:ext cx="107897" cy="13088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685133" y="2396250"/>
              <a:ext cx="247268" cy="158281"/>
            </a:xfrm>
            <a:prstGeom prst="rect">
              <a:avLst/>
            </a:prstGeom>
          </p:spPr>
        </p:pic>
      </p:grpSp>
      <p:sp>
        <p:nvSpPr>
          <p:cNvPr id="153" name="object 153"/>
          <p:cNvSpPr txBox="1"/>
          <p:nvPr/>
        </p:nvSpPr>
        <p:spPr>
          <a:xfrm>
            <a:off x="568946" y="2611233"/>
            <a:ext cx="933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744747" y="2616707"/>
            <a:ext cx="60982" cy="105097"/>
          </a:xfrm>
          <a:prstGeom prst="rect">
            <a:avLst/>
          </a:prstGeom>
        </p:spPr>
      </p:pic>
      <p:grpSp>
        <p:nvGrpSpPr>
          <p:cNvPr id="155" name="object 155"/>
          <p:cNvGrpSpPr/>
          <p:nvPr/>
        </p:nvGrpSpPr>
        <p:grpSpPr>
          <a:xfrm>
            <a:off x="867046" y="2607568"/>
            <a:ext cx="748665" cy="140335"/>
            <a:chOff x="867046" y="2607568"/>
            <a:chExt cx="748665" cy="140335"/>
          </a:xfrm>
        </p:grpSpPr>
        <p:pic>
          <p:nvPicPr>
            <p:cNvPr id="156" name="object 156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867046" y="2607568"/>
              <a:ext cx="324349" cy="14013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99217" y="2607568"/>
              <a:ext cx="240421" cy="11271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456912" y="2648693"/>
              <a:ext cx="158704" cy="71588"/>
            </a:xfrm>
            <a:prstGeom prst="rect">
              <a:avLst/>
            </a:prstGeom>
          </p:spPr>
        </p:pic>
      </p:grpSp>
      <p:sp>
        <p:nvSpPr>
          <p:cNvPr id="159" name="object 159"/>
          <p:cNvSpPr txBox="1"/>
          <p:nvPr/>
        </p:nvSpPr>
        <p:spPr>
          <a:xfrm>
            <a:off x="1657647" y="2554349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815">
                <a:latin typeface="Lucida Sans Unicode"/>
                <a:cs typeface="Lucida Sans Unicode"/>
              </a:rPr>
              <a:t>!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60" name="object 160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877838" y="2631938"/>
            <a:ext cx="113854" cy="88342"/>
          </a:xfrm>
          <a:prstGeom prst="rect">
            <a:avLst/>
          </a:prstGeom>
        </p:spPr>
      </p:pic>
      <p:grpSp>
        <p:nvGrpSpPr>
          <p:cNvPr id="161" name="object 161"/>
          <p:cNvGrpSpPr/>
          <p:nvPr/>
        </p:nvGrpSpPr>
        <p:grpSpPr>
          <a:xfrm>
            <a:off x="2056761" y="2631938"/>
            <a:ext cx="287020" cy="88900"/>
            <a:chOff x="2056761" y="2631938"/>
            <a:chExt cx="287020" cy="88900"/>
          </a:xfrm>
        </p:grpSpPr>
        <p:pic>
          <p:nvPicPr>
            <p:cNvPr id="162" name="object 162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56761" y="2650216"/>
              <a:ext cx="94522" cy="6854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168205" y="2631938"/>
              <a:ext cx="175522" cy="88342"/>
            </a:xfrm>
            <a:prstGeom prst="rect">
              <a:avLst/>
            </a:prstGeom>
          </p:spPr>
        </p:pic>
      </p:grpSp>
      <p:sp>
        <p:nvSpPr>
          <p:cNvPr id="164" name="object 164"/>
          <p:cNvSpPr txBox="1"/>
          <p:nvPr/>
        </p:nvSpPr>
        <p:spPr>
          <a:xfrm>
            <a:off x="2360113" y="2554349"/>
            <a:ext cx="1129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15" i="1">
                <a:latin typeface="Trebuchet MS"/>
                <a:cs typeface="Trebuchet MS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225">
                <a:latin typeface="Lucida Sans Unicode"/>
                <a:cs typeface="Lucida Sans Unicode"/>
              </a:rPr>
              <a:t>d</a:t>
            </a:r>
            <a:r>
              <a:rPr dirty="0" sz="1200" spc="-5" i="1">
                <a:latin typeface="Trebuchet MS"/>
                <a:cs typeface="Trebuchet MS"/>
              </a:rPr>
              <a:t>n/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140">
                <a:latin typeface="Lucida Sans Unicode"/>
                <a:cs typeface="Lucida Sans Unicode"/>
              </a:rPr>
              <a:t>e</a:t>
            </a:r>
            <a:r>
              <a:rPr dirty="0" sz="1200" spc="-114">
                <a:latin typeface="Lucida Sans Unicode"/>
                <a:cs typeface="Lucida Sans Unicode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3505714" y="2613660"/>
            <a:ext cx="629285" cy="134620"/>
            <a:chOff x="3505714" y="2613660"/>
            <a:chExt cx="629285" cy="134620"/>
          </a:xfrm>
        </p:grpSpPr>
        <p:pic>
          <p:nvPicPr>
            <p:cNvPr id="166" name="object 166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505714" y="2613660"/>
              <a:ext cx="414385" cy="134037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936763" y="2648693"/>
              <a:ext cx="197841" cy="71588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289044" y="2845192"/>
            <a:ext cx="146685" cy="146685"/>
            <a:chOff x="289044" y="2845192"/>
            <a:chExt cx="146685" cy="146685"/>
          </a:xfrm>
        </p:grpSpPr>
        <p:pic>
          <p:nvPicPr>
            <p:cNvPr id="169" name="object 16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89044" y="2845192"/>
              <a:ext cx="146478" cy="146344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43050" y="2886503"/>
              <a:ext cx="36571" cy="51761"/>
            </a:xfrm>
            <a:prstGeom prst="rect">
              <a:avLst/>
            </a:prstGeom>
          </p:spPr>
        </p:pic>
      </p:grpSp>
      <p:grpSp>
        <p:nvGrpSpPr>
          <p:cNvPr id="171" name="object 171"/>
          <p:cNvGrpSpPr/>
          <p:nvPr/>
        </p:nvGrpSpPr>
        <p:grpSpPr>
          <a:xfrm>
            <a:off x="535030" y="2840283"/>
            <a:ext cx="572135" cy="131445"/>
            <a:chOff x="535030" y="2840283"/>
            <a:chExt cx="572135" cy="131445"/>
          </a:xfrm>
        </p:grpSpPr>
        <p:pic>
          <p:nvPicPr>
            <p:cNvPr id="172" name="object 17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35030" y="2844848"/>
              <a:ext cx="185694" cy="124798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41792" y="2840283"/>
              <a:ext cx="365051" cy="130886"/>
            </a:xfrm>
            <a:prstGeom prst="rect">
              <a:avLst/>
            </a:prstGeom>
          </p:spPr>
        </p:pic>
      </p:grpSp>
      <p:pic>
        <p:nvPicPr>
          <p:cNvPr id="174" name="object 174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176853" y="2847892"/>
            <a:ext cx="70073" cy="124798"/>
          </a:xfrm>
          <a:prstGeom prst="rect">
            <a:avLst/>
          </a:prstGeom>
        </p:spPr>
      </p:pic>
      <p:grpSp>
        <p:nvGrpSpPr>
          <p:cNvPr id="175" name="object 175"/>
          <p:cNvGrpSpPr/>
          <p:nvPr/>
        </p:nvGrpSpPr>
        <p:grpSpPr>
          <a:xfrm>
            <a:off x="1322953" y="2840283"/>
            <a:ext cx="636905" cy="131445"/>
            <a:chOff x="1322953" y="2840283"/>
            <a:chExt cx="636905" cy="131445"/>
          </a:xfrm>
        </p:grpSpPr>
        <p:pic>
          <p:nvPicPr>
            <p:cNvPr id="176" name="object 17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322953" y="2887463"/>
              <a:ext cx="57886" cy="8370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04833" y="2840283"/>
              <a:ext cx="65503" cy="130886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494450" y="2840283"/>
              <a:ext cx="211987" cy="130886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728022" y="2887463"/>
              <a:ext cx="231272" cy="83706"/>
            </a:xfrm>
            <a:prstGeom prst="rect">
              <a:avLst/>
            </a:prstGeom>
          </p:spPr>
        </p:pic>
      </p:grpSp>
      <p:pic>
        <p:nvPicPr>
          <p:cNvPr id="180" name="object 180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2028954" y="2838761"/>
            <a:ext cx="140132" cy="132408"/>
          </a:xfrm>
          <a:prstGeom prst="rect">
            <a:avLst/>
          </a:prstGeom>
        </p:spPr>
      </p:pic>
      <p:grpSp>
        <p:nvGrpSpPr>
          <p:cNvPr id="181" name="object 181"/>
          <p:cNvGrpSpPr/>
          <p:nvPr/>
        </p:nvGrpSpPr>
        <p:grpSpPr>
          <a:xfrm>
            <a:off x="2228114" y="2840283"/>
            <a:ext cx="542925" cy="167640"/>
            <a:chOff x="2228114" y="2840283"/>
            <a:chExt cx="542925" cy="167640"/>
          </a:xfrm>
        </p:grpSpPr>
        <p:pic>
          <p:nvPicPr>
            <p:cNvPr id="182" name="object 18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228114" y="2847892"/>
              <a:ext cx="216037" cy="121754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462599" y="2840283"/>
              <a:ext cx="107897" cy="130886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590559" y="2849414"/>
              <a:ext cx="179996" cy="158281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2846843" y="2849414"/>
            <a:ext cx="542925" cy="158750"/>
            <a:chOff x="2846843" y="2849414"/>
            <a:chExt cx="542925" cy="158750"/>
          </a:xfrm>
        </p:grpSpPr>
        <p:pic>
          <p:nvPicPr>
            <p:cNvPr id="186" name="object 18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2846843" y="2849414"/>
              <a:ext cx="251593" cy="12175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110105" y="2887462"/>
              <a:ext cx="279638" cy="120233"/>
            </a:xfrm>
            <a:prstGeom prst="rect">
              <a:avLst/>
            </a:prstGeom>
          </p:spPr>
        </p:pic>
      </p:grpSp>
      <p:grpSp>
        <p:nvGrpSpPr>
          <p:cNvPr id="188" name="object 18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89" name="object 18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530" y="1070194"/>
            <a:ext cx="5492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815" y="1147469"/>
            <a:ext cx="107949" cy="142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8577" y="758889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70" y="936883"/>
            <a:ext cx="88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lfaen"/>
                <a:cs typeface="Sylfaen"/>
              </a:rPr>
              <a:t>2</a:t>
            </a:r>
            <a:endParaRPr sz="1000">
              <a:latin typeface="Sylfaen"/>
              <a:cs typeface="Sylfae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367" y="947319"/>
            <a:ext cx="70612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">
                <a:latin typeface="Cambria"/>
                <a:cs typeface="Cambria"/>
              </a:rPr>
              <a:t>3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r>
              <a:rPr dirty="0" sz="1400" spc="38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608" y="1011182"/>
            <a:ext cx="88612" cy="1308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9755" y="1288148"/>
            <a:ext cx="133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649" y="1269076"/>
            <a:ext cx="88612" cy="13088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5367" y="907885"/>
            <a:ext cx="2658110" cy="54165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96465">
              <a:lnSpc>
                <a:spcPct val="120900"/>
              </a:lnSpc>
              <a:spcBef>
                <a:spcPts val="90"/>
              </a:spcBef>
              <a:tabLst>
                <a:tab pos="2205990" algn="l"/>
              </a:tabLst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45">
                <a:latin typeface="Cambria"/>
                <a:cs typeface="Cambria"/>
              </a:rPr>
              <a:t>4  </a:t>
            </a:r>
            <a:r>
              <a:rPr dirty="0" sz="1400" spc="-360">
                <a:latin typeface="Cambria"/>
                <a:cs typeface="Cambria"/>
              </a:rPr>
              <a:t>3</a:t>
            </a:r>
            <a:r>
              <a:rPr dirty="0" sz="1400" spc="-360">
                <a:latin typeface="SimSun-ExtB"/>
                <a:cs typeface="SimSun-ExtB"/>
              </a:rPr>
              <a:t>·</a:t>
            </a:r>
            <a:r>
              <a:rPr dirty="0" sz="1400" spc="-360" i="1">
                <a:latin typeface="Trebuchet MS"/>
                <a:cs typeface="Trebuchet MS"/>
              </a:rPr>
              <a:t>T</a:t>
            </a:r>
            <a:r>
              <a:rPr dirty="0" sz="1400" spc="560" i="1">
                <a:latin typeface="Trebuchet MS"/>
                <a:cs typeface="Trebuchet MS"/>
              </a:rPr>
              <a:t> </a:t>
            </a:r>
            <a:r>
              <a:rPr dirty="0" sz="1400" spc="-70">
                <a:latin typeface="Cambria"/>
                <a:cs typeface="Cambria"/>
              </a:rPr>
              <a:t>(</a:t>
            </a:r>
            <a:r>
              <a:rPr dirty="0" sz="1400" spc="-70">
                <a:latin typeface="Lucida Sans Unicode"/>
                <a:cs typeface="Lucida Sans Unicode"/>
              </a:rPr>
              <a:t>d</a:t>
            </a:r>
            <a:r>
              <a:rPr dirty="0" sz="1400" spc="-70" i="1">
                <a:latin typeface="Trebuchet MS"/>
                <a:cs typeface="Trebuchet MS"/>
              </a:rPr>
              <a:t>n/</a:t>
            </a:r>
            <a:r>
              <a:rPr dirty="0" sz="1400" spc="-70">
                <a:latin typeface="Cambria"/>
                <a:cs typeface="Cambria"/>
              </a:rPr>
              <a:t>2</a:t>
            </a:r>
            <a:r>
              <a:rPr dirty="0" sz="1400" spc="-70">
                <a:latin typeface="Lucida Sans Unicode"/>
                <a:cs typeface="Lucida Sans Unicode"/>
              </a:rPr>
              <a:t>e</a:t>
            </a:r>
            <a:r>
              <a:rPr dirty="0" sz="1400" spc="-120">
                <a:latin typeface="Lucida Sans Unicode"/>
                <a:cs typeface="Lucida Sans Unicode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1)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20">
                <a:latin typeface="Cambria"/>
                <a:cs typeface="Cambria"/>
              </a:rPr>
              <a:t>6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>
                <a:latin typeface="Cambria"/>
                <a:cs typeface="Cambria"/>
              </a:rPr>
              <a:t>2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 i="1">
                <a:latin typeface="Trebuchet MS"/>
                <a:cs typeface="Trebuchet MS"/>
              </a:rPr>
              <a:t>n	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70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2" name="object 1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85" y="146989"/>
            <a:ext cx="715010" cy="241300"/>
            <a:chOff x="118685" y="146989"/>
            <a:chExt cx="71501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5" y="153083"/>
              <a:ext cx="109785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690" y="146989"/>
              <a:ext cx="145907" cy="188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22" y="165270"/>
              <a:ext cx="143574" cy="169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19" y="221635"/>
              <a:ext cx="80813" cy="1127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319" y="221635"/>
              <a:ext cx="111309" cy="1660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40173" y="165270"/>
            <a:ext cx="859790" cy="170815"/>
            <a:chOff x="940173" y="165270"/>
            <a:chExt cx="859790" cy="1708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73" y="221635"/>
              <a:ext cx="56417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280" y="220111"/>
              <a:ext cx="88437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180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956" y="223158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005" y="221635"/>
              <a:ext cx="56417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537" y="165270"/>
              <a:ext cx="122120" cy="170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806" y="220111"/>
              <a:ext cx="99111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8990" y="221635"/>
              <a:ext cx="80813" cy="1127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7530" y="1070194"/>
            <a:ext cx="5492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815" y="1147469"/>
            <a:ext cx="107949" cy="14287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78577" y="758889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1070" y="936883"/>
            <a:ext cx="88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lfaen"/>
                <a:cs typeface="Sylfaen"/>
              </a:rPr>
              <a:t>2</a:t>
            </a:r>
            <a:endParaRPr sz="1000">
              <a:latin typeface="Sylfaen"/>
              <a:cs typeface="Sylfae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367" y="947319"/>
            <a:ext cx="70612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">
                <a:latin typeface="Cambria"/>
                <a:cs typeface="Cambria"/>
              </a:rPr>
              <a:t>3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r>
              <a:rPr dirty="0" sz="1400" spc="38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4608" y="1011182"/>
            <a:ext cx="88612" cy="1308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69755" y="1288148"/>
            <a:ext cx="133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1649" y="1269076"/>
            <a:ext cx="88612" cy="13088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25367" y="907885"/>
            <a:ext cx="2658110" cy="54165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96465">
              <a:lnSpc>
                <a:spcPct val="120900"/>
              </a:lnSpc>
              <a:spcBef>
                <a:spcPts val="90"/>
              </a:spcBef>
              <a:tabLst>
                <a:tab pos="2205990" algn="l"/>
              </a:tabLst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45">
                <a:latin typeface="Cambria"/>
                <a:cs typeface="Cambria"/>
              </a:rPr>
              <a:t>4  </a:t>
            </a:r>
            <a:r>
              <a:rPr dirty="0" sz="1400" spc="-360">
                <a:latin typeface="Cambria"/>
                <a:cs typeface="Cambria"/>
              </a:rPr>
              <a:t>3</a:t>
            </a:r>
            <a:r>
              <a:rPr dirty="0" sz="1400" spc="-360">
                <a:latin typeface="SimSun-ExtB"/>
                <a:cs typeface="SimSun-ExtB"/>
              </a:rPr>
              <a:t>·</a:t>
            </a:r>
            <a:r>
              <a:rPr dirty="0" sz="1400" spc="-360" i="1">
                <a:latin typeface="Trebuchet MS"/>
                <a:cs typeface="Trebuchet MS"/>
              </a:rPr>
              <a:t>T</a:t>
            </a:r>
            <a:r>
              <a:rPr dirty="0" sz="1400" spc="560" i="1">
                <a:latin typeface="Trebuchet MS"/>
                <a:cs typeface="Trebuchet MS"/>
              </a:rPr>
              <a:t> </a:t>
            </a:r>
            <a:r>
              <a:rPr dirty="0" sz="1400" spc="-70">
                <a:latin typeface="Cambria"/>
                <a:cs typeface="Cambria"/>
              </a:rPr>
              <a:t>(</a:t>
            </a:r>
            <a:r>
              <a:rPr dirty="0" sz="1400" spc="-70">
                <a:latin typeface="Lucida Sans Unicode"/>
                <a:cs typeface="Lucida Sans Unicode"/>
              </a:rPr>
              <a:t>d</a:t>
            </a:r>
            <a:r>
              <a:rPr dirty="0" sz="1400" spc="-70" i="1">
                <a:latin typeface="Trebuchet MS"/>
                <a:cs typeface="Trebuchet MS"/>
              </a:rPr>
              <a:t>n/</a:t>
            </a:r>
            <a:r>
              <a:rPr dirty="0" sz="1400" spc="-70">
                <a:latin typeface="Cambria"/>
                <a:cs typeface="Cambria"/>
              </a:rPr>
              <a:t>2</a:t>
            </a:r>
            <a:r>
              <a:rPr dirty="0" sz="1400" spc="-70">
                <a:latin typeface="Lucida Sans Unicode"/>
                <a:cs typeface="Lucida Sans Unicode"/>
              </a:rPr>
              <a:t>e</a:t>
            </a:r>
            <a:r>
              <a:rPr dirty="0" sz="1400" spc="-120">
                <a:latin typeface="Lucida Sans Unicode"/>
                <a:cs typeface="Lucida Sans Unicode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1)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20">
                <a:latin typeface="Cambria"/>
                <a:cs typeface="Cambria"/>
              </a:rPr>
              <a:t>6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>
                <a:latin typeface="Cambria"/>
                <a:cs typeface="Cambria"/>
              </a:rPr>
              <a:t>2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 i="1">
                <a:latin typeface="Trebuchet MS"/>
                <a:cs typeface="Trebuchet MS"/>
              </a:rPr>
              <a:t>n	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70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358" y="1883082"/>
            <a:ext cx="388620" cy="132715"/>
            <a:chOff x="435358" y="1883082"/>
            <a:chExt cx="388620" cy="1327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358" y="1883082"/>
              <a:ext cx="249430" cy="1324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990" y="1931784"/>
              <a:ext cx="109679" cy="8066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4645" y="1933306"/>
            <a:ext cx="12186" cy="791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60980" y="1894971"/>
            <a:ext cx="107949" cy="14287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83695" y="1817697"/>
            <a:ext cx="154559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53110" algn="l"/>
              </a:tabLst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baseline="27777" sz="1500" spc="-22">
                <a:latin typeface="Sylfaen"/>
                <a:cs typeface="Sylfaen"/>
              </a:rPr>
              <a:t>l</a:t>
            </a:r>
            <a:r>
              <a:rPr dirty="0" baseline="27777" sz="1500" spc="7">
                <a:latin typeface="Sylfaen"/>
                <a:cs typeface="Sylfaen"/>
              </a:rPr>
              <a:t>og</a:t>
            </a:r>
            <a:r>
              <a:rPr dirty="0" baseline="27777" sz="1500" spc="-104">
                <a:latin typeface="Sylfaen"/>
                <a:cs typeface="Sylfaen"/>
              </a:rPr>
              <a:t> </a:t>
            </a:r>
            <a:r>
              <a:rPr dirty="0" baseline="27777" sz="1500" spc="-7">
                <a:latin typeface="Sylfaen"/>
                <a:cs typeface="Sylfaen"/>
              </a:rPr>
              <a:t>3</a:t>
            </a:r>
            <a:endParaRPr baseline="27777" sz="1500">
              <a:latin typeface="Sylfaen"/>
              <a:cs typeface="Sylfae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3" name="object 3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85" y="146989"/>
            <a:ext cx="715010" cy="241300"/>
            <a:chOff x="118685" y="146989"/>
            <a:chExt cx="71501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5" y="153083"/>
              <a:ext cx="109785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690" y="146989"/>
              <a:ext cx="145907" cy="188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22" y="165270"/>
              <a:ext cx="143574" cy="169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19" y="221635"/>
              <a:ext cx="80813" cy="1127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319" y="221635"/>
              <a:ext cx="111309" cy="1660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40173" y="165270"/>
            <a:ext cx="859790" cy="170815"/>
            <a:chOff x="940173" y="165270"/>
            <a:chExt cx="859790" cy="1708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73" y="221635"/>
              <a:ext cx="56417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280" y="220111"/>
              <a:ext cx="88437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180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956" y="223158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005" y="221635"/>
              <a:ext cx="56417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537" y="165270"/>
              <a:ext cx="122120" cy="170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806" y="220111"/>
              <a:ext cx="99111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8990" y="221635"/>
              <a:ext cx="80813" cy="1127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7530" y="1070194"/>
            <a:ext cx="5492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815" y="1147469"/>
            <a:ext cx="107949" cy="14287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78577" y="758889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1070" y="936883"/>
            <a:ext cx="88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lfaen"/>
                <a:cs typeface="Sylfaen"/>
              </a:rPr>
              <a:t>2</a:t>
            </a:r>
            <a:endParaRPr sz="1000">
              <a:latin typeface="Sylfaen"/>
              <a:cs typeface="Sylfae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367" y="947319"/>
            <a:ext cx="70612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">
                <a:latin typeface="Cambria"/>
                <a:cs typeface="Cambria"/>
              </a:rPr>
              <a:t>3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r>
              <a:rPr dirty="0" sz="1400" spc="38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4608" y="1011182"/>
            <a:ext cx="88612" cy="1308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69755" y="1288148"/>
            <a:ext cx="133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1649" y="1269076"/>
            <a:ext cx="88612" cy="13088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25367" y="907885"/>
            <a:ext cx="2658110" cy="54165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96465">
              <a:lnSpc>
                <a:spcPct val="120900"/>
              </a:lnSpc>
              <a:spcBef>
                <a:spcPts val="90"/>
              </a:spcBef>
              <a:tabLst>
                <a:tab pos="2205990" algn="l"/>
              </a:tabLst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45">
                <a:latin typeface="Cambria"/>
                <a:cs typeface="Cambria"/>
              </a:rPr>
              <a:t>4  </a:t>
            </a:r>
            <a:r>
              <a:rPr dirty="0" sz="1400" spc="-360">
                <a:latin typeface="Cambria"/>
                <a:cs typeface="Cambria"/>
              </a:rPr>
              <a:t>3</a:t>
            </a:r>
            <a:r>
              <a:rPr dirty="0" sz="1400" spc="-360">
                <a:latin typeface="SimSun-ExtB"/>
                <a:cs typeface="SimSun-ExtB"/>
              </a:rPr>
              <a:t>·</a:t>
            </a:r>
            <a:r>
              <a:rPr dirty="0" sz="1400" spc="-360" i="1">
                <a:latin typeface="Trebuchet MS"/>
                <a:cs typeface="Trebuchet MS"/>
              </a:rPr>
              <a:t>T</a:t>
            </a:r>
            <a:r>
              <a:rPr dirty="0" sz="1400" spc="560" i="1">
                <a:latin typeface="Trebuchet MS"/>
                <a:cs typeface="Trebuchet MS"/>
              </a:rPr>
              <a:t> </a:t>
            </a:r>
            <a:r>
              <a:rPr dirty="0" sz="1400" spc="-70">
                <a:latin typeface="Cambria"/>
                <a:cs typeface="Cambria"/>
              </a:rPr>
              <a:t>(</a:t>
            </a:r>
            <a:r>
              <a:rPr dirty="0" sz="1400" spc="-70">
                <a:latin typeface="Lucida Sans Unicode"/>
                <a:cs typeface="Lucida Sans Unicode"/>
              </a:rPr>
              <a:t>d</a:t>
            </a:r>
            <a:r>
              <a:rPr dirty="0" sz="1400" spc="-70" i="1">
                <a:latin typeface="Trebuchet MS"/>
                <a:cs typeface="Trebuchet MS"/>
              </a:rPr>
              <a:t>n/</a:t>
            </a:r>
            <a:r>
              <a:rPr dirty="0" sz="1400" spc="-70">
                <a:latin typeface="Cambria"/>
                <a:cs typeface="Cambria"/>
              </a:rPr>
              <a:t>2</a:t>
            </a:r>
            <a:r>
              <a:rPr dirty="0" sz="1400" spc="-70">
                <a:latin typeface="Lucida Sans Unicode"/>
                <a:cs typeface="Lucida Sans Unicode"/>
              </a:rPr>
              <a:t>e</a:t>
            </a:r>
            <a:r>
              <a:rPr dirty="0" sz="1400" spc="-120">
                <a:latin typeface="Lucida Sans Unicode"/>
                <a:cs typeface="Lucida Sans Unicode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1)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20">
                <a:latin typeface="Cambria"/>
                <a:cs typeface="Cambria"/>
              </a:rPr>
              <a:t>6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>
                <a:latin typeface="Cambria"/>
                <a:cs typeface="Cambria"/>
              </a:rPr>
              <a:t>2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 i="1">
                <a:latin typeface="Trebuchet MS"/>
                <a:cs typeface="Trebuchet MS"/>
              </a:rPr>
              <a:t>n	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70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358" y="1883082"/>
            <a:ext cx="388620" cy="132715"/>
            <a:chOff x="435358" y="1883082"/>
            <a:chExt cx="388620" cy="1327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358" y="1883082"/>
              <a:ext cx="249430" cy="1324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990" y="1931784"/>
              <a:ext cx="109679" cy="8066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4645" y="1933306"/>
            <a:ext cx="12186" cy="791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60980" y="1894971"/>
            <a:ext cx="107949" cy="14287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35358" y="2277860"/>
            <a:ext cx="605155" cy="132715"/>
            <a:chOff x="435358" y="2277860"/>
            <a:chExt cx="605155" cy="132715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358" y="2279382"/>
              <a:ext cx="88353" cy="1308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0194" y="2286992"/>
              <a:ext cx="262790" cy="1217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092" y="2277860"/>
              <a:ext cx="214013" cy="13088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4674" y="2328084"/>
            <a:ext cx="12186" cy="7914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342352" y="2276338"/>
            <a:ext cx="187325" cy="132715"/>
            <a:chOff x="2342352" y="2276338"/>
            <a:chExt cx="187325" cy="13271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2352" y="2276338"/>
              <a:ext cx="56363" cy="1308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8454" y="2325040"/>
              <a:ext cx="130642" cy="8370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58295" y="1817697"/>
            <a:ext cx="1815464" cy="6388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778510" algn="l"/>
              </a:tabLst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baseline="27777" sz="1500" spc="-22">
                <a:latin typeface="Sylfaen"/>
                <a:cs typeface="Sylfaen"/>
              </a:rPr>
              <a:t>l</a:t>
            </a:r>
            <a:r>
              <a:rPr dirty="0" baseline="27777" sz="1500" spc="7">
                <a:latin typeface="Sylfaen"/>
                <a:cs typeface="Sylfaen"/>
              </a:rPr>
              <a:t>og</a:t>
            </a:r>
            <a:r>
              <a:rPr dirty="0" baseline="27777" sz="1500" spc="-104">
                <a:latin typeface="Sylfaen"/>
                <a:cs typeface="Sylfaen"/>
              </a:rPr>
              <a:t> </a:t>
            </a:r>
            <a:r>
              <a:rPr dirty="0" baseline="27777" sz="1500" spc="-7">
                <a:latin typeface="Sylfaen"/>
                <a:cs typeface="Sylfaen"/>
              </a:rPr>
              <a:t>3</a:t>
            </a:r>
            <a:endParaRPr baseline="27777" sz="1500">
              <a:latin typeface="Sylfaen"/>
              <a:cs typeface="Sylfaen"/>
            </a:endParaRPr>
          </a:p>
          <a:p>
            <a:pPr marL="63500">
              <a:lnSpc>
                <a:spcPct val="100000"/>
              </a:lnSpc>
              <a:spcBef>
                <a:spcPts val="1430"/>
              </a:spcBef>
              <a:tabLst>
                <a:tab pos="1332865" algn="l"/>
              </a:tabLst>
            </a:pP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(2</a:t>
            </a:r>
            <a:r>
              <a:rPr dirty="0" baseline="27777" sz="1500" i="1">
                <a:latin typeface="Calibri"/>
                <a:cs typeface="Calibri"/>
              </a:rPr>
              <a:t>k</a:t>
            </a:r>
            <a:r>
              <a:rPr dirty="0" baseline="27777" sz="1500" spc="26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35">
                <a:latin typeface="Cambria"/>
                <a:cs typeface="Cambria"/>
              </a:rPr>
              <a:t>2)	</a:t>
            </a: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5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1" name="object 4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85" y="146989"/>
            <a:ext cx="715010" cy="241300"/>
            <a:chOff x="118685" y="146989"/>
            <a:chExt cx="715010" cy="24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5" y="153083"/>
              <a:ext cx="109785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690" y="146989"/>
              <a:ext cx="145907" cy="188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22" y="165270"/>
              <a:ext cx="143574" cy="169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19" y="221635"/>
              <a:ext cx="80813" cy="1127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319" y="221635"/>
              <a:ext cx="111309" cy="1660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40173" y="165270"/>
            <a:ext cx="859790" cy="170815"/>
            <a:chOff x="940173" y="165270"/>
            <a:chExt cx="859790" cy="17081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0173" y="221635"/>
              <a:ext cx="56417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280" y="220111"/>
              <a:ext cx="88437" cy="1157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180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956" y="223158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005" y="221635"/>
              <a:ext cx="56417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537" y="165270"/>
              <a:ext cx="122120" cy="170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806" y="220111"/>
              <a:ext cx="99111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8990" y="221635"/>
              <a:ext cx="80813" cy="11273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7530" y="1070194"/>
            <a:ext cx="5492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815" y="1147469"/>
            <a:ext cx="107949" cy="14287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78577" y="758889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1070" y="936883"/>
            <a:ext cx="88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ylfaen"/>
                <a:cs typeface="Sylfaen"/>
              </a:rPr>
              <a:t>2</a:t>
            </a:r>
            <a:endParaRPr sz="1000">
              <a:latin typeface="Sylfaen"/>
              <a:cs typeface="Sylfae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367" y="947319"/>
            <a:ext cx="70612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">
                <a:latin typeface="Cambria"/>
                <a:cs typeface="Cambria"/>
              </a:rPr>
              <a:t>3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r>
              <a:rPr dirty="0" sz="1400" spc="38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 i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4608" y="1011182"/>
            <a:ext cx="88612" cy="1308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469755" y="1288148"/>
            <a:ext cx="133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1649" y="1269076"/>
            <a:ext cx="88612" cy="13088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25367" y="907885"/>
            <a:ext cx="2658110" cy="54165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2196465">
              <a:lnSpc>
                <a:spcPct val="120900"/>
              </a:lnSpc>
              <a:spcBef>
                <a:spcPts val="90"/>
              </a:spcBef>
              <a:tabLst>
                <a:tab pos="2205990" algn="l"/>
              </a:tabLst>
            </a:pPr>
            <a:r>
              <a:rPr dirty="0" sz="1400" spc="610" i="1">
                <a:latin typeface="Trebuchet MS"/>
                <a:cs typeface="Trebuchet MS"/>
              </a:rPr>
              <a:t>n</a:t>
            </a:r>
            <a:r>
              <a:rPr dirty="0" sz="1400" spc="210" i="1">
                <a:latin typeface="Trebuchet MS"/>
                <a:cs typeface="Trebuchet MS"/>
              </a:rPr>
              <a:t>&lt;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-45">
                <a:latin typeface="Cambria"/>
                <a:cs typeface="Cambria"/>
              </a:rPr>
              <a:t>4  </a:t>
            </a:r>
            <a:r>
              <a:rPr dirty="0" sz="1400" spc="-360">
                <a:latin typeface="Cambria"/>
                <a:cs typeface="Cambria"/>
              </a:rPr>
              <a:t>3</a:t>
            </a:r>
            <a:r>
              <a:rPr dirty="0" sz="1400" spc="-360">
                <a:latin typeface="SimSun-ExtB"/>
                <a:cs typeface="SimSun-ExtB"/>
              </a:rPr>
              <a:t>·</a:t>
            </a:r>
            <a:r>
              <a:rPr dirty="0" sz="1400" spc="-360" i="1">
                <a:latin typeface="Trebuchet MS"/>
                <a:cs typeface="Trebuchet MS"/>
              </a:rPr>
              <a:t>T</a:t>
            </a:r>
            <a:r>
              <a:rPr dirty="0" sz="1400" spc="560" i="1">
                <a:latin typeface="Trebuchet MS"/>
                <a:cs typeface="Trebuchet MS"/>
              </a:rPr>
              <a:t> </a:t>
            </a:r>
            <a:r>
              <a:rPr dirty="0" sz="1400" spc="-70">
                <a:latin typeface="Cambria"/>
                <a:cs typeface="Cambria"/>
              </a:rPr>
              <a:t>(</a:t>
            </a:r>
            <a:r>
              <a:rPr dirty="0" sz="1400" spc="-70">
                <a:latin typeface="Lucida Sans Unicode"/>
                <a:cs typeface="Lucida Sans Unicode"/>
              </a:rPr>
              <a:t>d</a:t>
            </a:r>
            <a:r>
              <a:rPr dirty="0" sz="1400" spc="-70" i="1">
                <a:latin typeface="Trebuchet MS"/>
                <a:cs typeface="Trebuchet MS"/>
              </a:rPr>
              <a:t>n/</a:t>
            </a:r>
            <a:r>
              <a:rPr dirty="0" sz="1400" spc="-70">
                <a:latin typeface="Cambria"/>
                <a:cs typeface="Cambria"/>
              </a:rPr>
              <a:t>2</a:t>
            </a:r>
            <a:r>
              <a:rPr dirty="0" sz="1400" spc="-70">
                <a:latin typeface="Lucida Sans Unicode"/>
                <a:cs typeface="Lucida Sans Unicode"/>
              </a:rPr>
              <a:t>e</a:t>
            </a:r>
            <a:r>
              <a:rPr dirty="0" sz="1400" spc="-120">
                <a:latin typeface="Lucida Sans Unicode"/>
                <a:cs typeface="Lucida Sans Unicode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1)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20">
                <a:latin typeface="Cambria"/>
                <a:cs typeface="Cambria"/>
              </a:rPr>
              <a:t>6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>
                <a:latin typeface="Cambria"/>
                <a:cs typeface="Cambria"/>
              </a:rPr>
              <a:t>2</a:t>
            </a:r>
            <a:r>
              <a:rPr dirty="0" sz="1400" spc="-420">
                <a:latin typeface="SimSun-ExtB"/>
                <a:cs typeface="SimSun-ExtB"/>
              </a:rPr>
              <a:t>·</a:t>
            </a:r>
            <a:r>
              <a:rPr dirty="0" sz="1400" spc="-420" i="1">
                <a:latin typeface="Trebuchet MS"/>
                <a:cs typeface="Trebuchet MS"/>
              </a:rPr>
              <a:t>n	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70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358" y="1883082"/>
            <a:ext cx="388620" cy="132715"/>
            <a:chOff x="435358" y="1883082"/>
            <a:chExt cx="388620" cy="1327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5358" y="1883082"/>
              <a:ext cx="249430" cy="1324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990" y="1931784"/>
              <a:ext cx="109679" cy="8066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4645" y="1933306"/>
            <a:ext cx="12186" cy="791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60980" y="1894971"/>
            <a:ext cx="107949" cy="14287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35358" y="2277860"/>
            <a:ext cx="605155" cy="132715"/>
            <a:chOff x="435358" y="2277860"/>
            <a:chExt cx="605155" cy="132715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358" y="2279382"/>
              <a:ext cx="88353" cy="1308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0194" y="2286992"/>
              <a:ext cx="262790" cy="1217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092" y="2277860"/>
              <a:ext cx="214013" cy="13088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4674" y="2328084"/>
            <a:ext cx="12186" cy="7914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342352" y="2276338"/>
            <a:ext cx="187325" cy="132715"/>
            <a:chOff x="2342352" y="2276338"/>
            <a:chExt cx="187325" cy="13271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2352" y="2276338"/>
              <a:ext cx="56363" cy="1308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98454" y="2325040"/>
              <a:ext cx="130642" cy="8370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09142" y="1817697"/>
            <a:ext cx="3997325" cy="1108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12190">
              <a:lnSpc>
                <a:spcPct val="100000"/>
              </a:lnSpc>
              <a:spcBef>
                <a:spcPts val="130"/>
              </a:spcBef>
              <a:tabLst>
                <a:tab pos="1727835" algn="l"/>
              </a:tabLst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baseline="27777" sz="1500" spc="-22">
                <a:latin typeface="Sylfaen"/>
                <a:cs typeface="Sylfaen"/>
              </a:rPr>
              <a:t>l</a:t>
            </a:r>
            <a:r>
              <a:rPr dirty="0" baseline="27777" sz="1500" spc="7">
                <a:latin typeface="Sylfaen"/>
                <a:cs typeface="Sylfaen"/>
              </a:rPr>
              <a:t>og</a:t>
            </a:r>
            <a:r>
              <a:rPr dirty="0" baseline="27777" sz="1500" spc="-104">
                <a:latin typeface="Sylfaen"/>
                <a:cs typeface="Sylfaen"/>
              </a:rPr>
              <a:t> </a:t>
            </a:r>
            <a:r>
              <a:rPr dirty="0" baseline="27777" sz="1500" spc="-7">
                <a:latin typeface="Sylfaen"/>
                <a:cs typeface="Sylfaen"/>
              </a:rPr>
              <a:t>3</a:t>
            </a:r>
            <a:endParaRPr baseline="27777" sz="1500">
              <a:latin typeface="Sylfaen"/>
              <a:cs typeface="Sylfaen"/>
            </a:endParaRPr>
          </a:p>
          <a:p>
            <a:pPr marL="1012190">
              <a:lnSpc>
                <a:spcPct val="100000"/>
              </a:lnSpc>
              <a:spcBef>
                <a:spcPts val="1430"/>
              </a:spcBef>
              <a:tabLst>
                <a:tab pos="2282190" algn="l"/>
              </a:tabLst>
            </a:pPr>
            <a:r>
              <a:rPr dirty="0" sz="1400" spc="70" i="1">
                <a:latin typeface="Trebuchet MS"/>
                <a:cs typeface="Trebuchet MS"/>
              </a:rPr>
              <a:t>n</a:t>
            </a:r>
            <a:r>
              <a:rPr dirty="0" sz="1400" spc="-25" i="1">
                <a:latin typeface="Trebuchet MS"/>
                <a:cs typeface="Trebuchet MS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(2</a:t>
            </a:r>
            <a:r>
              <a:rPr dirty="0" baseline="27777" sz="1500" i="1">
                <a:latin typeface="Calibri"/>
                <a:cs typeface="Calibri"/>
              </a:rPr>
              <a:t>k</a:t>
            </a:r>
            <a:r>
              <a:rPr dirty="0" baseline="27777" sz="1500" spc="26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35">
                <a:latin typeface="Cambria"/>
                <a:cs typeface="Cambria"/>
              </a:rPr>
              <a:t>2)	</a:t>
            </a: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5" i="1">
                <a:latin typeface="Trebuchet MS"/>
                <a:cs typeface="Trebuchet MS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7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014"/>
              </a:spcBef>
            </a:pPr>
            <a:r>
              <a:rPr dirty="0" sz="1400" spc="-15">
                <a:latin typeface="Lucida Sans Unicode"/>
                <a:cs typeface="Lucida Sans Unicode"/>
              </a:rPr>
              <a:t>d</a:t>
            </a:r>
            <a:r>
              <a:rPr dirty="0" sz="1400" spc="-15" i="1">
                <a:latin typeface="Trebuchet MS"/>
                <a:cs typeface="Trebuchet MS"/>
              </a:rPr>
              <a:t>n/</a:t>
            </a:r>
            <a:r>
              <a:rPr dirty="0" sz="1400" spc="-15">
                <a:latin typeface="Cambria"/>
                <a:cs typeface="Cambria"/>
              </a:rPr>
              <a:t>2</a:t>
            </a:r>
            <a:r>
              <a:rPr dirty="0" sz="1400" spc="-15">
                <a:latin typeface="Lucida Sans Unicode"/>
                <a:cs typeface="Lucida Sans Unicode"/>
              </a:rPr>
              <a:t>e</a:t>
            </a:r>
            <a:r>
              <a:rPr dirty="0" sz="1400" spc="-15">
                <a:latin typeface="Cambria"/>
                <a:cs typeface="Cambria"/>
              </a:rPr>
              <a:t>+1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-65">
                <a:latin typeface="Lucida Sans Unicode"/>
                <a:cs typeface="Lucida Sans Unicode"/>
              </a:rPr>
              <a:t>d</a:t>
            </a:r>
            <a:r>
              <a:rPr dirty="0" sz="1400" spc="-65">
                <a:latin typeface="Cambria"/>
                <a:cs typeface="Cambria"/>
              </a:rPr>
              <a:t>(2</a:t>
            </a:r>
            <a:r>
              <a:rPr dirty="0" baseline="33333" sz="1500" spc="-97" i="1">
                <a:latin typeface="Calibri"/>
                <a:cs typeface="Calibri"/>
              </a:rPr>
              <a:t>k</a:t>
            </a:r>
            <a:r>
              <a:rPr dirty="0" baseline="33333" sz="1500" spc="-142" i="1">
                <a:latin typeface="Calibri"/>
                <a:cs typeface="Calibri"/>
              </a:rPr>
              <a:t> </a:t>
            </a:r>
            <a:r>
              <a:rPr dirty="0" sz="1400" spc="45">
                <a:latin typeface="Cambria"/>
                <a:cs typeface="Cambria"/>
              </a:rPr>
              <a:t>+2)</a:t>
            </a:r>
            <a:r>
              <a:rPr dirty="0" sz="1400" spc="45" i="1">
                <a:latin typeface="Trebuchet MS"/>
                <a:cs typeface="Trebuchet MS"/>
              </a:rPr>
              <a:t>/</a:t>
            </a:r>
            <a:r>
              <a:rPr dirty="0" sz="1400" spc="45">
                <a:latin typeface="Cambria"/>
                <a:cs typeface="Cambria"/>
              </a:rPr>
              <a:t>2</a:t>
            </a:r>
            <a:r>
              <a:rPr dirty="0" sz="1400" spc="45">
                <a:latin typeface="Lucida Sans Unicode"/>
                <a:cs typeface="Lucida Sans Unicode"/>
              </a:rPr>
              <a:t>e</a:t>
            </a:r>
            <a:r>
              <a:rPr dirty="0" sz="1400" spc="45">
                <a:latin typeface="Cambria"/>
                <a:cs typeface="Cambria"/>
              </a:rPr>
              <a:t>+1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-55">
                <a:latin typeface="Cambria"/>
                <a:cs typeface="Cambria"/>
              </a:rPr>
              <a:t>2</a:t>
            </a:r>
            <a:r>
              <a:rPr dirty="0" baseline="33333" sz="1500" spc="-82" i="1">
                <a:latin typeface="Calibri"/>
                <a:cs typeface="Calibri"/>
              </a:rPr>
              <a:t>k</a:t>
            </a:r>
            <a:r>
              <a:rPr dirty="0" baseline="33333" sz="1500" spc="-82">
                <a:latin typeface="Lucida Sans Unicode"/>
                <a:cs typeface="Lucida Sans Unicode"/>
              </a:rPr>
              <a:t>—</a:t>
            </a:r>
            <a:r>
              <a:rPr dirty="0" baseline="33333" sz="1500" spc="-82">
                <a:latin typeface="Sylfaen"/>
                <a:cs typeface="Sylfaen"/>
              </a:rPr>
              <a:t>1</a:t>
            </a:r>
            <a:r>
              <a:rPr dirty="0" baseline="33333" sz="1500" spc="-225">
                <a:latin typeface="Sylfaen"/>
                <a:cs typeface="Sylfaen"/>
              </a:rPr>
              <a:t> </a:t>
            </a:r>
            <a:r>
              <a:rPr dirty="0" sz="1400" spc="155">
                <a:latin typeface="Cambria"/>
                <a:cs typeface="Cambria"/>
              </a:rPr>
              <a:t>+1+1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-55">
                <a:latin typeface="Cambria"/>
                <a:cs typeface="Cambria"/>
              </a:rPr>
              <a:t>2</a:t>
            </a:r>
            <a:r>
              <a:rPr dirty="0" baseline="33333" sz="1500" spc="-82" i="1">
                <a:latin typeface="Calibri"/>
                <a:cs typeface="Calibri"/>
              </a:rPr>
              <a:t>k</a:t>
            </a:r>
            <a:r>
              <a:rPr dirty="0" baseline="33333" sz="1500" spc="-82">
                <a:latin typeface="Lucida Sans Unicode"/>
                <a:cs typeface="Lucida Sans Unicode"/>
              </a:rPr>
              <a:t>—</a:t>
            </a:r>
            <a:r>
              <a:rPr dirty="0" baseline="33333" sz="1500" spc="-82">
                <a:latin typeface="Sylfaen"/>
                <a:cs typeface="Sylfaen"/>
              </a:rPr>
              <a:t>1</a:t>
            </a:r>
            <a:r>
              <a:rPr dirty="0" baseline="33333" sz="1500" spc="-225">
                <a:latin typeface="Sylfaen"/>
                <a:cs typeface="Sylfaen"/>
              </a:rPr>
              <a:t> </a:t>
            </a:r>
            <a:r>
              <a:rPr dirty="0" sz="1400" spc="170">
                <a:latin typeface="Cambria"/>
                <a:cs typeface="Cambria"/>
              </a:rPr>
              <a:t>+2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1" name="object 4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72286" y="552757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23" name="object 2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72286" y="552757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27" name="object 2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72286" y="552757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32725" y="1213030"/>
            <a:ext cx="50482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90" i="1">
                <a:latin typeface="Calibri"/>
                <a:cs typeface="Calibri"/>
              </a:rPr>
              <a:t>k</a:t>
            </a:r>
            <a:r>
              <a:rPr dirty="0" sz="1400" spc="9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3" name="object 3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34" y="153083"/>
            <a:ext cx="906780" cy="184785"/>
            <a:chOff x="121734" y="153083"/>
            <a:chExt cx="906780" cy="184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34" y="153083"/>
              <a:ext cx="149429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087" y="223159"/>
              <a:ext cx="1036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64" y="220111"/>
              <a:ext cx="17509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23" y="165270"/>
              <a:ext cx="143574" cy="1690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146" y="220111"/>
              <a:ext cx="88437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523" y="223159"/>
              <a:ext cx="158578" cy="11120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543" y="1118542"/>
            <a:ext cx="83702" cy="836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216" y="1079908"/>
            <a:ext cx="283400" cy="1263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08609" y="1075342"/>
            <a:ext cx="501650" cy="131445"/>
            <a:chOff x="908609" y="1075342"/>
            <a:chExt cx="501650" cy="13144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609" y="1075342"/>
              <a:ext cx="97752" cy="1308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1077" y="1102736"/>
              <a:ext cx="388618" cy="1034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7591" y="1371406"/>
            <a:ext cx="933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1014" y="1373821"/>
            <a:ext cx="560226" cy="10662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28169" y="1367728"/>
            <a:ext cx="817244" cy="140335"/>
            <a:chOff x="1528169" y="1367728"/>
            <a:chExt cx="817244" cy="14033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8169" y="1367728"/>
              <a:ext cx="666671" cy="1401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1503" y="1408853"/>
              <a:ext cx="133779" cy="71588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543" y="1929469"/>
            <a:ext cx="83702" cy="836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6553" y="1886255"/>
            <a:ext cx="303859" cy="13088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917688" y="1886255"/>
            <a:ext cx="501650" cy="131445"/>
            <a:chOff x="917688" y="1886255"/>
            <a:chExt cx="501650" cy="13144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7688" y="1886255"/>
              <a:ext cx="97752" cy="1308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156" y="1913649"/>
              <a:ext cx="388800" cy="10349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17591" y="2182319"/>
            <a:ext cx="933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1014" y="2178654"/>
            <a:ext cx="600003" cy="11271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572901" y="2178654"/>
            <a:ext cx="817244" cy="140335"/>
            <a:chOff x="1572901" y="2178654"/>
            <a:chExt cx="817244" cy="14033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2901" y="2178654"/>
              <a:ext cx="666671" cy="1401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6235" y="2219779"/>
              <a:ext cx="133779" cy="7158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0" name="object 3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0981" y="3370630"/>
              <a:ext cx="3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6793" y="1075409"/>
            <a:ext cx="92074" cy="1174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7551" y="1070065"/>
            <a:ext cx="76120" cy="11271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85811" y="985617"/>
            <a:ext cx="2592705" cy="467995"/>
          </a:xfrm>
          <a:prstGeom prst="rect">
            <a:avLst/>
          </a:prstGeom>
          <a:ln w="5057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254"/>
              </a:spcBef>
              <a:tabLst>
                <a:tab pos="658495" algn="l"/>
                <a:tab pos="2242185" algn="l"/>
              </a:tabLst>
            </a:pPr>
            <a:r>
              <a:rPr dirty="0" sz="1200" spc="70" i="1">
                <a:latin typeface="Trebuchet MS"/>
                <a:cs typeface="Trebuchet MS"/>
              </a:rPr>
              <a:t>T</a:t>
            </a:r>
            <a:r>
              <a:rPr dirty="0" baseline="-13888" sz="1200" spc="104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10">
                <a:latin typeface="Cambria"/>
                <a:cs typeface="Cambria"/>
              </a:rPr>
              <a:t>(</a:t>
            </a:r>
            <a:r>
              <a:rPr dirty="0" sz="1200" spc="10" i="1">
                <a:latin typeface="Trebuchet MS"/>
                <a:cs typeface="Trebuchet MS"/>
              </a:rPr>
              <a:t>n</a:t>
            </a:r>
            <a:r>
              <a:rPr dirty="0" sz="1200" spc="10">
                <a:latin typeface="Cambria"/>
                <a:cs typeface="Cambria"/>
              </a:rPr>
              <a:t>)	</a:t>
            </a:r>
            <a:r>
              <a:rPr dirty="0" sz="1200" spc="35">
                <a:latin typeface="Cambria"/>
                <a:cs typeface="Cambria"/>
              </a:rPr>
              <a:t>3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baseline="31250" sz="1200" spc="52">
                <a:latin typeface="Trebuchet MS"/>
                <a:cs typeface="Trebuchet MS"/>
              </a:rPr>
              <a:t>2</a:t>
            </a:r>
            <a:r>
              <a:rPr dirty="0" sz="1200" spc="35">
                <a:latin typeface="Cambria"/>
                <a:cs typeface="Cambria"/>
              </a:rPr>
              <a:t>+2</a:t>
            </a:r>
            <a:r>
              <a:rPr dirty="0" sz="1200" spc="35" i="1">
                <a:latin typeface="Trebuchet MS"/>
                <a:cs typeface="Trebuchet MS"/>
              </a:rPr>
              <a:t>n	</a:t>
            </a:r>
            <a:r>
              <a:rPr dirty="0" baseline="-4629" sz="1800" spc="120" i="1">
                <a:latin typeface="Trebuchet MS"/>
                <a:cs typeface="Trebuchet MS"/>
              </a:rPr>
              <a:t>n&lt;</a:t>
            </a:r>
            <a:r>
              <a:rPr dirty="0" baseline="-4629" sz="1800" spc="120">
                <a:latin typeface="Cambria"/>
                <a:cs typeface="Cambria"/>
              </a:rPr>
              <a:t>4</a:t>
            </a:r>
            <a:endParaRPr baseline="-4629" sz="18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72286" y="552757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35527" y="1147493"/>
            <a:ext cx="15265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65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10" i="1">
                <a:latin typeface="Trebuchet MS"/>
                <a:cs typeface="Trebuchet MS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20">
                <a:latin typeface="Cambria"/>
                <a:cs typeface="Cambria"/>
              </a:rPr>
              <a:t>(3)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90375" y="1574301"/>
            <a:ext cx="107949" cy="14287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854137" y="1477492"/>
            <a:ext cx="2593975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ts val="695"/>
              </a:lnSpc>
              <a:spcBef>
                <a:spcPts val="95"/>
              </a:spcBef>
              <a:tabLst>
                <a:tab pos="1657350" algn="l"/>
                <a:tab pos="2188845" algn="l"/>
              </a:tabLst>
            </a:pPr>
            <a:r>
              <a:rPr dirty="0" sz="1000" spc="-5">
                <a:latin typeface="Sylfaen"/>
                <a:cs typeface="Sylfaen"/>
              </a:rPr>
              <a:t>2	0	0</a:t>
            </a:r>
            <a:endParaRPr sz="1000">
              <a:latin typeface="Sylfaen"/>
              <a:cs typeface="Sylfaen"/>
            </a:endParaRPr>
          </a:p>
          <a:p>
            <a:pPr marL="12700">
              <a:lnSpc>
                <a:spcPts val="1175"/>
              </a:lnSpc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75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210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Cambria"/>
                <a:cs typeface="Cambria"/>
              </a:rPr>
              <a:t>33</a:t>
            </a:r>
            <a:r>
              <a:rPr dirty="0" sz="1400" spc="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415">
                <a:latin typeface="MS Gothic"/>
                <a:cs typeface="MS Gothic"/>
              </a:rPr>
              <a:t>—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415">
                <a:latin typeface="MS Gothic"/>
                <a:cs typeface="MS Gothic"/>
              </a:rPr>
              <a:t>—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8" name="object 38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6793" y="1075409"/>
            <a:ext cx="92074" cy="1174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7551" y="1070065"/>
            <a:ext cx="76120" cy="11271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85811" y="985617"/>
            <a:ext cx="2592705" cy="467995"/>
          </a:xfrm>
          <a:prstGeom prst="rect">
            <a:avLst/>
          </a:prstGeom>
          <a:ln w="5057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254"/>
              </a:spcBef>
              <a:tabLst>
                <a:tab pos="658495" algn="l"/>
                <a:tab pos="2242185" algn="l"/>
              </a:tabLst>
            </a:pPr>
            <a:r>
              <a:rPr dirty="0" sz="1200" spc="70" i="1">
                <a:latin typeface="Trebuchet MS"/>
                <a:cs typeface="Trebuchet MS"/>
              </a:rPr>
              <a:t>T</a:t>
            </a:r>
            <a:r>
              <a:rPr dirty="0" baseline="-13888" sz="1200" spc="104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10">
                <a:latin typeface="Cambria"/>
                <a:cs typeface="Cambria"/>
              </a:rPr>
              <a:t>(</a:t>
            </a:r>
            <a:r>
              <a:rPr dirty="0" sz="1200" spc="10" i="1">
                <a:latin typeface="Trebuchet MS"/>
                <a:cs typeface="Trebuchet MS"/>
              </a:rPr>
              <a:t>n</a:t>
            </a:r>
            <a:r>
              <a:rPr dirty="0" sz="1200" spc="10">
                <a:latin typeface="Cambria"/>
                <a:cs typeface="Cambria"/>
              </a:rPr>
              <a:t>)	</a:t>
            </a:r>
            <a:r>
              <a:rPr dirty="0" sz="1200" spc="35">
                <a:latin typeface="Cambria"/>
                <a:cs typeface="Cambria"/>
              </a:rPr>
              <a:t>3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baseline="31250" sz="1200" spc="52">
                <a:latin typeface="Trebuchet MS"/>
                <a:cs typeface="Trebuchet MS"/>
              </a:rPr>
              <a:t>2</a:t>
            </a:r>
            <a:r>
              <a:rPr dirty="0" sz="1200" spc="35">
                <a:latin typeface="Cambria"/>
                <a:cs typeface="Cambria"/>
              </a:rPr>
              <a:t>+2</a:t>
            </a:r>
            <a:r>
              <a:rPr dirty="0" sz="1200" spc="35" i="1">
                <a:latin typeface="Trebuchet MS"/>
                <a:cs typeface="Trebuchet MS"/>
              </a:rPr>
              <a:t>n	</a:t>
            </a:r>
            <a:r>
              <a:rPr dirty="0" baseline="-4629" sz="1800" spc="120" i="1">
                <a:latin typeface="Trebuchet MS"/>
                <a:cs typeface="Trebuchet MS"/>
              </a:rPr>
              <a:t>n&lt;</a:t>
            </a:r>
            <a:r>
              <a:rPr dirty="0" baseline="-4629" sz="1800" spc="120">
                <a:latin typeface="Cambria"/>
                <a:cs typeface="Cambria"/>
              </a:rPr>
              <a:t>4</a:t>
            </a:r>
            <a:endParaRPr baseline="-4629" sz="18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72286" y="552757"/>
            <a:ext cx="91694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35527" y="1147493"/>
            <a:ext cx="15265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65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10" i="1">
                <a:latin typeface="Trebuchet MS"/>
                <a:cs typeface="Trebuchet MS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20">
                <a:latin typeface="Cambria"/>
                <a:cs typeface="Cambria"/>
              </a:rPr>
              <a:t>(3)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90375" y="1574301"/>
            <a:ext cx="107949" cy="14287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87337" y="1946714"/>
            <a:ext cx="695960" cy="184150"/>
            <a:chOff x="187337" y="1946714"/>
            <a:chExt cx="695960" cy="184150"/>
          </a:xfrm>
        </p:grpSpPr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337" y="1946714"/>
              <a:ext cx="169836" cy="1841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764" y="1954322"/>
              <a:ext cx="156644" cy="1308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8999" y="1963454"/>
              <a:ext cx="158152" cy="12175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691" y="2001502"/>
              <a:ext cx="147001" cy="8370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52306" y="1946714"/>
            <a:ext cx="343535" cy="184150"/>
            <a:chOff x="952306" y="1946714"/>
            <a:chExt cx="343535" cy="184150"/>
          </a:xfrm>
        </p:grpSpPr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2306" y="1981717"/>
              <a:ext cx="194758" cy="1034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9396" y="1946714"/>
              <a:ext cx="126177" cy="184154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378197" y="2001502"/>
            <a:ext cx="505459" cy="83820"/>
            <a:chOff x="1378197" y="2001502"/>
            <a:chExt cx="505459" cy="83820"/>
          </a:xfrm>
        </p:grpSpPr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8197" y="2001502"/>
              <a:ext cx="282014" cy="837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88896" y="2001502"/>
              <a:ext cx="194208" cy="8370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955767" y="1954323"/>
            <a:ext cx="359410" cy="131445"/>
            <a:chOff x="1955767" y="1954323"/>
            <a:chExt cx="359410" cy="131445"/>
          </a:xfrm>
        </p:grpSpPr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55767" y="1954323"/>
              <a:ext cx="220243" cy="13088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5212" y="2003025"/>
              <a:ext cx="109679" cy="80662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99480" y="1963454"/>
            <a:ext cx="90136" cy="12175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56046" y="1981717"/>
            <a:ext cx="278633" cy="10349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902769" y="1952801"/>
            <a:ext cx="187325" cy="132715"/>
            <a:chOff x="2902769" y="1952801"/>
            <a:chExt cx="187325" cy="132715"/>
          </a:xfrm>
        </p:grpSpPr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2769" y="1952801"/>
              <a:ext cx="56363" cy="13088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58873" y="2001502"/>
              <a:ext cx="130642" cy="83706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2647" y="1954323"/>
            <a:ext cx="301086" cy="130885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919699" y="1952801"/>
            <a:ext cx="187325" cy="132715"/>
            <a:chOff x="3919699" y="1952801"/>
            <a:chExt cx="187325" cy="132715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9699" y="1952801"/>
              <a:ext cx="56363" cy="1308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5803" y="2001502"/>
              <a:ext cx="130640" cy="8370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854137" y="1477492"/>
            <a:ext cx="2593975" cy="655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ts val="695"/>
              </a:lnSpc>
              <a:spcBef>
                <a:spcPts val="95"/>
              </a:spcBef>
              <a:tabLst>
                <a:tab pos="1657350" algn="l"/>
                <a:tab pos="2188845" algn="l"/>
              </a:tabLst>
            </a:pPr>
            <a:r>
              <a:rPr dirty="0" sz="1000" spc="-5">
                <a:latin typeface="Sylfaen"/>
                <a:cs typeface="Sylfaen"/>
              </a:rPr>
              <a:t>2	0	0</a:t>
            </a:r>
            <a:endParaRPr sz="1000">
              <a:latin typeface="Sylfaen"/>
              <a:cs typeface="Sylfaen"/>
            </a:endParaRPr>
          </a:p>
          <a:p>
            <a:pPr marL="12700">
              <a:lnSpc>
                <a:spcPts val="1175"/>
              </a:lnSpc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75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210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Cambria"/>
                <a:cs typeface="Cambria"/>
              </a:rPr>
              <a:t>33</a:t>
            </a:r>
            <a:r>
              <a:rPr dirty="0" sz="1400" spc="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415">
                <a:latin typeface="MS Gothic"/>
                <a:cs typeface="MS Gothic"/>
              </a:rPr>
              <a:t>—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415">
                <a:latin typeface="MS Gothic"/>
                <a:cs typeface="MS Gothic"/>
              </a:rPr>
              <a:t>—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1297305">
              <a:lnSpc>
                <a:spcPct val="100000"/>
              </a:lnSpc>
              <a:spcBef>
                <a:spcPts val="1405"/>
              </a:spcBef>
              <a:tabLst>
                <a:tab pos="2314575" algn="l"/>
              </a:tabLst>
            </a:pPr>
            <a:r>
              <a:rPr dirty="0" sz="1400" spc="135" i="1">
                <a:latin typeface="Trebuchet MS"/>
                <a:cs typeface="Trebuchet MS"/>
              </a:rPr>
              <a:t>k</a:t>
            </a:r>
            <a:r>
              <a:rPr dirty="0" sz="1400" spc="135">
                <a:latin typeface="MS Gothic"/>
                <a:cs typeface="MS Gothic"/>
              </a:rPr>
              <a:t>—</a:t>
            </a:r>
            <a:r>
              <a:rPr dirty="0" sz="1400" spc="135">
                <a:latin typeface="Cambria"/>
                <a:cs typeface="Cambria"/>
              </a:rPr>
              <a:t>1	</a:t>
            </a:r>
            <a:r>
              <a:rPr dirty="0" sz="1400" spc="20" i="1"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85974" y="2004547"/>
            <a:ext cx="12186" cy="7914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2" name="object 6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83282" y="983088"/>
            <a:ext cx="2597785" cy="473075"/>
            <a:chOff x="1683282" y="983088"/>
            <a:chExt cx="2597785" cy="473075"/>
          </a:xfrm>
        </p:grpSpPr>
        <p:sp>
          <p:nvSpPr>
            <p:cNvPr id="17" name="object 17"/>
            <p:cNvSpPr/>
            <p:nvPr/>
          </p:nvSpPr>
          <p:spPr>
            <a:xfrm>
              <a:off x="1685811" y="985617"/>
              <a:ext cx="2592705" cy="467995"/>
            </a:xfrm>
            <a:custGeom>
              <a:avLst/>
              <a:gdLst/>
              <a:ahLst/>
              <a:cxnLst/>
              <a:rect l="l" t="t" r="r" b="b"/>
              <a:pathLst>
                <a:path w="2592704" h="467994">
                  <a:moveTo>
                    <a:pt x="0" y="467629"/>
                  </a:moveTo>
                  <a:lnTo>
                    <a:pt x="0" y="0"/>
                  </a:lnTo>
                  <a:lnTo>
                    <a:pt x="2592315" y="0"/>
                  </a:lnTo>
                  <a:lnTo>
                    <a:pt x="2592315" y="467629"/>
                  </a:lnTo>
                  <a:lnTo>
                    <a:pt x="0" y="467629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6793" y="1075409"/>
              <a:ext cx="92074" cy="11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7551" y="1070065"/>
              <a:ext cx="76120" cy="11271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6793" y="1288000"/>
            <a:ext cx="92074" cy="1174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7551" y="1277593"/>
            <a:ext cx="76120" cy="11271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72286" y="552757"/>
            <a:ext cx="91694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35527" y="1147493"/>
            <a:ext cx="15265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65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10" i="1">
                <a:latin typeface="Trebuchet MS"/>
                <a:cs typeface="Trebuchet MS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20">
                <a:latin typeface="Cambria"/>
                <a:cs typeface="Cambria"/>
              </a:rPr>
              <a:t>(3)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90375" y="1574301"/>
            <a:ext cx="107949" cy="14287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644587" y="968654"/>
            <a:ext cx="2828925" cy="7727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90"/>
              </a:spcBef>
              <a:tabLst>
                <a:tab pos="699135" algn="l"/>
                <a:tab pos="2283460" algn="l"/>
              </a:tabLst>
            </a:pPr>
            <a:r>
              <a:rPr dirty="0" sz="1200" spc="70" i="1">
                <a:latin typeface="Trebuchet MS"/>
                <a:cs typeface="Trebuchet MS"/>
              </a:rPr>
              <a:t>T</a:t>
            </a:r>
            <a:r>
              <a:rPr dirty="0" baseline="-13888" sz="1200" spc="104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10">
                <a:latin typeface="Cambria"/>
                <a:cs typeface="Cambria"/>
              </a:rPr>
              <a:t>(</a:t>
            </a:r>
            <a:r>
              <a:rPr dirty="0" sz="1200" spc="10" i="1">
                <a:latin typeface="Trebuchet MS"/>
                <a:cs typeface="Trebuchet MS"/>
              </a:rPr>
              <a:t>n</a:t>
            </a:r>
            <a:r>
              <a:rPr dirty="0" sz="1200" spc="10">
                <a:latin typeface="Cambria"/>
                <a:cs typeface="Cambria"/>
              </a:rPr>
              <a:t>)	</a:t>
            </a:r>
            <a:r>
              <a:rPr dirty="0" sz="1200" spc="35">
                <a:latin typeface="Cambria"/>
                <a:cs typeface="Cambria"/>
              </a:rPr>
              <a:t>3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baseline="31250" sz="1200" spc="52">
                <a:latin typeface="Trebuchet MS"/>
                <a:cs typeface="Trebuchet MS"/>
              </a:rPr>
              <a:t>2</a:t>
            </a:r>
            <a:r>
              <a:rPr dirty="0" sz="1200" spc="35">
                <a:latin typeface="Cambria"/>
                <a:cs typeface="Cambria"/>
              </a:rPr>
              <a:t>+2</a:t>
            </a:r>
            <a:r>
              <a:rPr dirty="0" sz="1200" spc="35" i="1">
                <a:latin typeface="Trebuchet MS"/>
                <a:cs typeface="Trebuchet MS"/>
              </a:rPr>
              <a:t>n	</a:t>
            </a:r>
            <a:r>
              <a:rPr dirty="0" baseline="-4629" sz="1800" spc="120" i="1">
                <a:latin typeface="Trebuchet MS"/>
                <a:cs typeface="Trebuchet MS"/>
              </a:rPr>
              <a:t>n&lt;</a:t>
            </a:r>
            <a:r>
              <a:rPr dirty="0" baseline="-4629" sz="1800" spc="120">
                <a:latin typeface="Cambria"/>
                <a:cs typeface="Cambria"/>
              </a:rPr>
              <a:t>4</a:t>
            </a:r>
            <a:endParaRPr baseline="-4629" sz="180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290"/>
              </a:spcBef>
              <a:tabLst>
                <a:tab pos="699135" algn="l"/>
                <a:tab pos="2283460" algn="l"/>
              </a:tabLst>
            </a:pPr>
            <a:r>
              <a:rPr dirty="0" baseline="2314" sz="1800" spc="104" i="1">
                <a:latin typeface="Trebuchet MS"/>
                <a:cs typeface="Trebuchet MS"/>
              </a:rPr>
              <a:t>T</a:t>
            </a:r>
            <a:r>
              <a:rPr dirty="0" baseline="-6944" sz="1200" spc="104" i="1">
                <a:latin typeface="Georgia"/>
                <a:cs typeface="Georgia"/>
              </a:rPr>
              <a:t>K</a:t>
            </a:r>
            <a:r>
              <a:rPr dirty="0" baseline="-6944" sz="1200" spc="-135" i="1">
                <a:latin typeface="Georgia"/>
                <a:cs typeface="Georgia"/>
              </a:rPr>
              <a:t> </a:t>
            </a:r>
            <a:r>
              <a:rPr dirty="0" baseline="2314" sz="1800" spc="15">
                <a:latin typeface="Cambria"/>
                <a:cs typeface="Cambria"/>
              </a:rPr>
              <a:t>(</a:t>
            </a:r>
            <a:r>
              <a:rPr dirty="0" baseline="2314" sz="1800" spc="15" i="1">
                <a:latin typeface="Trebuchet MS"/>
                <a:cs typeface="Trebuchet MS"/>
              </a:rPr>
              <a:t>n</a:t>
            </a:r>
            <a:r>
              <a:rPr dirty="0" baseline="2314" sz="1800" spc="15">
                <a:latin typeface="Cambria"/>
                <a:cs typeface="Cambria"/>
              </a:rPr>
              <a:t>)	</a:t>
            </a:r>
            <a:r>
              <a:rPr dirty="0" baseline="2314" sz="1800" spc="-307">
                <a:latin typeface="Cambria"/>
                <a:cs typeface="Cambria"/>
              </a:rPr>
              <a:t>3</a:t>
            </a:r>
            <a:r>
              <a:rPr dirty="0" baseline="2314" sz="1800" spc="-307">
                <a:latin typeface="SimSun-ExtB"/>
                <a:cs typeface="SimSun-ExtB"/>
              </a:rPr>
              <a:t>·</a:t>
            </a:r>
            <a:r>
              <a:rPr dirty="0" baseline="2314" sz="1800" spc="-307" i="1">
                <a:latin typeface="Trebuchet MS"/>
                <a:cs typeface="Trebuchet MS"/>
              </a:rPr>
              <a:t>T</a:t>
            </a:r>
            <a:r>
              <a:rPr dirty="0" baseline="-6944" sz="1200" spc="-307" i="1">
                <a:latin typeface="Georgia"/>
                <a:cs typeface="Georgia"/>
              </a:rPr>
              <a:t>K</a:t>
            </a:r>
            <a:r>
              <a:rPr dirty="0" baseline="-6944" sz="1200" spc="-127" i="1">
                <a:latin typeface="Georgia"/>
                <a:cs typeface="Georgia"/>
              </a:rPr>
              <a:t> </a:t>
            </a:r>
            <a:r>
              <a:rPr dirty="0" baseline="2314" sz="1800" spc="-195">
                <a:latin typeface="Cambria"/>
                <a:cs typeface="Cambria"/>
              </a:rPr>
              <a:t>(</a:t>
            </a:r>
            <a:r>
              <a:rPr dirty="0" baseline="2314" sz="1800" spc="-195">
                <a:latin typeface="Lucida Sans Unicode"/>
                <a:cs typeface="Lucida Sans Unicode"/>
              </a:rPr>
              <a:t>d</a:t>
            </a:r>
            <a:r>
              <a:rPr dirty="0" baseline="2314" sz="1800" spc="-195" i="1">
                <a:latin typeface="Trebuchet MS"/>
                <a:cs typeface="Trebuchet MS"/>
              </a:rPr>
              <a:t>n/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Lucida Sans Unicode"/>
                <a:cs typeface="Lucida Sans Unicode"/>
              </a:rPr>
              <a:t>e</a:t>
            </a:r>
            <a:r>
              <a:rPr dirty="0" baseline="2314" sz="1800" spc="-195">
                <a:latin typeface="Cambria"/>
                <a:cs typeface="Cambria"/>
              </a:rPr>
              <a:t>+1)+6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 i="1">
                <a:latin typeface="Trebuchet MS"/>
                <a:cs typeface="Trebuchet MS"/>
              </a:rPr>
              <a:t>n	</a:t>
            </a:r>
            <a:r>
              <a:rPr dirty="0" sz="1200" spc="-25" i="1">
                <a:latin typeface="Trebuchet MS"/>
                <a:cs typeface="Trebuchet MS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25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222250">
              <a:lnSpc>
                <a:spcPct val="100000"/>
              </a:lnSpc>
              <a:spcBef>
                <a:spcPts val="730"/>
              </a:spcBef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2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210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Cambria"/>
                <a:cs typeface="Cambria"/>
              </a:rPr>
              <a:t>33</a:t>
            </a:r>
            <a:r>
              <a:rPr dirty="0" sz="1400" spc="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7337" y="1946714"/>
            <a:ext cx="695960" cy="184150"/>
            <a:chOff x="187337" y="1946714"/>
            <a:chExt cx="695960" cy="184150"/>
          </a:xfrm>
        </p:grpSpPr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337" y="1946714"/>
              <a:ext cx="169836" cy="1841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764" y="1954322"/>
              <a:ext cx="156644" cy="1308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8999" y="1963454"/>
              <a:ext cx="158152" cy="12175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691" y="2001502"/>
              <a:ext cx="147001" cy="83706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952306" y="1946714"/>
            <a:ext cx="343535" cy="184150"/>
            <a:chOff x="952306" y="1946714"/>
            <a:chExt cx="343535" cy="184150"/>
          </a:xfrm>
        </p:grpSpPr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2306" y="1981717"/>
              <a:ext cx="194758" cy="1034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9396" y="1946714"/>
              <a:ext cx="126177" cy="18415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378197" y="2001502"/>
            <a:ext cx="505459" cy="83820"/>
            <a:chOff x="1378197" y="2001502"/>
            <a:chExt cx="505459" cy="83820"/>
          </a:xfrm>
        </p:grpSpPr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8197" y="2001502"/>
              <a:ext cx="282014" cy="837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88896" y="2001502"/>
              <a:ext cx="194208" cy="83706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955767" y="1954323"/>
            <a:ext cx="359410" cy="131445"/>
            <a:chOff x="1955767" y="1954323"/>
            <a:chExt cx="359410" cy="131445"/>
          </a:xfrm>
        </p:grpSpPr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55767" y="1954323"/>
              <a:ext cx="220243" cy="13088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5212" y="2003025"/>
              <a:ext cx="109679" cy="80662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99480" y="1963454"/>
            <a:ext cx="90136" cy="12175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56046" y="1981717"/>
            <a:ext cx="278633" cy="103491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2902769" y="1952801"/>
            <a:ext cx="187325" cy="132715"/>
            <a:chOff x="2902769" y="1952801"/>
            <a:chExt cx="187325" cy="132715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2769" y="1952801"/>
              <a:ext cx="56363" cy="1308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58873" y="2001502"/>
              <a:ext cx="130642" cy="83706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2647" y="1954323"/>
            <a:ext cx="301086" cy="130885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1269609" y="1822693"/>
            <a:ext cx="2280285" cy="5943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r" marR="60325">
              <a:lnSpc>
                <a:spcPct val="100000"/>
              </a:lnSpc>
              <a:spcBef>
                <a:spcPts val="655"/>
              </a:spcBef>
            </a:pPr>
            <a:r>
              <a:rPr dirty="0" sz="1400" spc="-100" i="1">
                <a:latin typeface="Trebuchet MS"/>
                <a:cs typeface="Trebuchet MS"/>
              </a:rPr>
              <a:t>k</a:t>
            </a:r>
            <a:r>
              <a:rPr dirty="0" sz="1400" spc="-100">
                <a:latin typeface="Lucida Sans Unicode"/>
                <a:cs typeface="Lucida Sans Unicode"/>
              </a:rPr>
              <a:t>—</a:t>
            </a:r>
            <a:r>
              <a:rPr dirty="0" sz="1400" spc="-10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  <a:p>
            <a:pPr marL="563880">
              <a:lnSpc>
                <a:spcPts val="695"/>
              </a:lnSpc>
              <a:spcBef>
                <a:spcPts val="365"/>
              </a:spcBef>
              <a:tabLst>
                <a:tab pos="1786889" algn="l"/>
              </a:tabLst>
            </a:pP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842010" algn="l"/>
              </a:tabLst>
            </a:pPr>
            <a:r>
              <a:rPr dirty="0" sz="1400" spc="-190">
                <a:latin typeface="Cambria"/>
                <a:cs typeface="Cambria"/>
              </a:rPr>
              <a:t>3</a:t>
            </a:r>
            <a:r>
              <a:rPr dirty="0" sz="1400" spc="-190">
                <a:latin typeface="SimSun-ExtB"/>
                <a:cs typeface="SimSun-ExtB"/>
              </a:rPr>
              <a:t>·</a:t>
            </a:r>
            <a:r>
              <a:rPr dirty="0" sz="1400" spc="-190" i="1">
                <a:latin typeface="Trebuchet MS"/>
                <a:cs typeface="Trebuchet MS"/>
              </a:rPr>
              <a:t>T</a:t>
            </a:r>
            <a:r>
              <a:rPr dirty="0" baseline="-11111" sz="1500" spc="-284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	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2)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45">
                <a:latin typeface="Cambria"/>
                <a:cs typeface="Cambria"/>
              </a:rPr>
              <a:t>12</a:t>
            </a:r>
            <a:r>
              <a:rPr dirty="0" sz="1400" spc="-245">
                <a:latin typeface="SimSun-ExtB"/>
                <a:cs typeface="SimSun-ExtB"/>
              </a:rPr>
              <a:t>·</a:t>
            </a:r>
            <a:r>
              <a:rPr dirty="0" sz="1400" spc="-245">
                <a:latin typeface="Cambria"/>
                <a:cs typeface="Cambria"/>
              </a:rPr>
              <a:t>(2</a:t>
            </a:r>
            <a:r>
              <a:rPr dirty="0" sz="1400" spc="40">
                <a:latin typeface="Cambria"/>
                <a:cs typeface="Cambria"/>
              </a:rPr>
              <a:t> </a:t>
            </a:r>
            <a:r>
              <a:rPr dirty="0" sz="1400" spc="45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35">
                <a:latin typeface="Cambria"/>
                <a:cs typeface="Cambria"/>
              </a:rPr>
              <a:t>2)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919699" y="1952801"/>
            <a:ext cx="187325" cy="132715"/>
            <a:chOff x="3919699" y="1952801"/>
            <a:chExt cx="187325" cy="132715"/>
          </a:xfrm>
        </p:grpSpPr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9699" y="1952801"/>
              <a:ext cx="56363" cy="13088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5803" y="2001502"/>
              <a:ext cx="130640" cy="83706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156088" y="1888937"/>
            <a:ext cx="118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85974" y="2004547"/>
            <a:ext cx="12186" cy="79140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86104" y="2172934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250208"/>
            <a:ext cx="107949" cy="142875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9" name="object 6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83282" y="983088"/>
            <a:ext cx="2597785" cy="473075"/>
            <a:chOff x="1683282" y="983088"/>
            <a:chExt cx="2597785" cy="473075"/>
          </a:xfrm>
        </p:grpSpPr>
        <p:sp>
          <p:nvSpPr>
            <p:cNvPr id="17" name="object 17"/>
            <p:cNvSpPr/>
            <p:nvPr/>
          </p:nvSpPr>
          <p:spPr>
            <a:xfrm>
              <a:off x="1685811" y="985617"/>
              <a:ext cx="2592705" cy="467995"/>
            </a:xfrm>
            <a:custGeom>
              <a:avLst/>
              <a:gdLst/>
              <a:ahLst/>
              <a:cxnLst/>
              <a:rect l="l" t="t" r="r" b="b"/>
              <a:pathLst>
                <a:path w="2592704" h="467994">
                  <a:moveTo>
                    <a:pt x="0" y="467629"/>
                  </a:moveTo>
                  <a:lnTo>
                    <a:pt x="0" y="0"/>
                  </a:lnTo>
                  <a:lnTo>
                    <a:pt x="2592315" y="0"/>
                  </a:lnTo>
                  <a:lnTo>
                    <a:pt x="2592315" y="467629"/>
                  </a:lnTo>
                  <a:lnTo>
                    <a:pt x="0" y="467629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6793" y="1075409"/>
              <a:ext cx="92074" cy="11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7551" y="1070065"/>
              <a:ext cx="76120" cy="11271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6793" y="1288000"/>
            <a:ext cx="92074" cy="1174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7551" y="1277593"/>
            <a:ext cx="76120" cy="11271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72286" y="552757"/>
            <a:ext cx="91694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35527" y="1147493"/>
            <a:ext cx="15265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65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10" i="1">
                <a:latin typeface="Trebuchet MS"/>
                <a:cs typeface="Trebuchet MS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20">
                <a:latin typeface="Cambria"/>
                <a:cs typeface="Cambria"/>
              </a:rPr>
              <a:t>(3)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90375" y="1574301"/>
            <a:ext cx="107949" cy="14287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87337" y="1946714"/>
            <a:ext cx="695960" cy="184150"/>
            <a:chOff x="187337" y="1946714"/>
            <a:chExt cx="695960" cy="184150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337" y="1946714"/>
              <a:ext cx="169836" cy="18415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764" y="1954322"/>
              <a:ext cx="156644" cy="1308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8999" y="1963454"/>
              <a:ext cx="158152" cy="1217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691" y="2001502"/>
              <a:ext cx="147001" cy="83706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952306" y="1946714"/>
            <a:ext cx="343535" cy="184150"/>
            <a:chOff x="952306" y="1946714"/>
            <a:chExt cx="343535" cy="1841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2306" y="1981717"/>
              <a:ext cx="194758" cy="1034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9396" y="1946714"/>
              <a:ext cx="126177" cy="18415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378197" y="2001502"/>
            <a:ext cx="505459" cy="83820"/>
            <a:chOff x="1378197" y="2001502"/>
            <a:chExt cx="505459" cy="83820"/>
          </a:xfrm>
        </p:grpSpPr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8197" y="2001502"/>
              <a:ext cx="282014" cy="837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88896" y="2001502"/>
              <a:ext cx="194208" cy="83706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955767" y="1954323"/>
            <a:ext cx="359410" cy="131445"/>
            <a:chOff x="1955767" y="1954323"/>
            <a:chExt cx="359410" cy="13144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55767" y="1954323"/>
              <a:ext cx="220243" cy="130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5212" y="2003025"/>
              <a:ext cx="109679" cy="80662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99480" y="1963454"/>
            <a:ext cx="90136" cy="12175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56046" y="1981717"/>
            <a:ext cx="278633" cy="103491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2902769" y="1952801"/>
            <a:ext cx="187325" cy="132715"/>
            <a:chOff x="2902769" y="1952801"/>
            <a:chExt cx="187325" cy="132715"/>
          </a:xfrm>
        </p:grpSpPr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2769" y="1952801"/>
              <a:ext cx="56363" cy="13088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58873" y="2001502"/>
              <a:ext cx="130642" cy="8370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2647" y="1954323"/>
            <a:ext cx="301086" cy="130885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3919699" y="1952801"/>
            <a:ext cx="187325" cy="132715"/>
            <a:chOff x="3919699" y="1952801"/>
            <a:chExt cx="187325" cy="132715"/>
          </a:xfrm>
        </p:grpSpPr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9699" y="1952801"/>
              <a:ext cx="56363" cy="13088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5803" y="2001502"/>
              <a:ext cx="130640" cy="8370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631887" y="968654"/>
            <a:ext cx="2854325" cy="11645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90"/>
              </a:spcBef>
              <a:tabLst>
                <a:tab pos="711835" algn="l"/>
                <a:tab pos="2296160" algn="l"/>
              </a:tabLst>
            </a:pPr>
            <a:r>
              <a:rPr dirty="0" sz="1200" spc="70" i="1">
                <a:latin typeface="Trebuchet MS"/>
                <a:cs typeface="Trebuchet MS"/>
              </a:rPr>
              <a:t>T</a:t>
            </a:r>
            <a:r>
              <a:rPr dirty="0" baseline="-13888" sz="1200" spc="104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10">
                <a:latin typeface="Cambria"/>
                <a:cs typeface="Cambria"/>
              </a:rPr>
              <a:t>(</a:t>
            </a:r>
            <a:r>
              <a:rPr dirty="0" sz="1200" spc="10" i="1">
                <a:latin typeface="Trebuchet MS"/>
                <a:cs typeface="Trebuchet MS"/>
              </a:rPr>
              <a:t>n</a:t>
            </a:r>
            <a:r>
              <a:rPr dirty="0" sz="1200" spc="10">
                <a:latin typeface="Cambria"/>
                <a:cs typeface="Cambria"/>
              </a:rPr>
              <a:t>)	</a:t>
            </a:r>
            <a:r>
              <a:rPr dirty="0" sz="1200" spc="35">
                <a:latin typeface="Cambria"/>
                <a:cs typeface="Cambria"/>
              </a:rPr>
              <a:t>3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baseline="31250" sz="1200" spc="52">
                <a:latin typeface="Trebuchet MS"/>
                <a:cs typeface="Trebuchet MS"/>
              </a:rPr>
              <a:t>2</a:t>
            </a:r>
            <a:r>
              <a:rPr dirty="0" sz="1200" spc="35">
                <a:latin typeface="Cambria"/>
                <a:cs typeface="Cambria"/>
              </a:rPr>
              <a:t>+2</a:t>
            </a:r>
            <a:r>
              <a:rPr dirty="0" sz="1200" spc="35" i="1">
                <a:latin typeface="Trebuchet MS"/>
                <a:cs typeface="Trebuchet MS"/>
              </a:rPr>
              <a:t>n	</a:t>
            </a:r>
            <a:r>
              <a:rPr dirty="0" baseline="-4629" sz="1800" spc="120" i="1">
                <a:latin typeface="Trebuchet MS"/>
                <a:cs typeface="Trebuchet MS"/>
              </a:rPr>
              <a:t>n&lt;</a:t>
            </a:r>
            <a:r>
              <a:rPr dirty="0" baseline="-4629" sz="1800" spc="120">
                <a:latin typeface="Cambria"/>
                <a:cs typeface="Cambria"/>
              </a:rPr>
              <a:t>4</a:t>
            </a:r>
            <a:endParaRPr baseline="-4629"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290"/>
              </a:spcBef>
              <a:tabLst>
                <a:tab pos="711835" algn="l"/>
                <a:tab pos="2296160" algn="l"/>
              </a:tabLst>
            </a:pPr>
            <a:r>
              <a:rPr dirty="0" baseline="2314" sz="1800" spc="104" i="1">
                <a:latin typeface="Trebuchet MS"/>
                <a:cs typeface="Trebuchet MS"/>
              </a:rPr>
              <a:t>T</a:t>
            </a:r>
            <a:r>
              <a:rPr dirty="0" baseline="-6944" sz="1200" spc="104" i="1">
                <a:latin typeface="Georgia"/>
                <a:cs typeface="Georgia"/>
              </a:rPr>
              <a:t>K</a:t>
            </a:r>
            <a:r>
              <a:rPr dirty="0" baseline="-6944" sz="1200" spc="-135" i="1">
                <a:latin typeface="Georgia"/>
                <a:cs typeface="Georgia"/>
              </a:rPr>
              <a:t> </a:t>
            </a:r>
            <a:r>
              <a:rPr dirty="0" baseline="2314" sz="1800" spc="15">
                <a:latin typeface="Cambria"/>
                <a:cs typeface="Cambria"/>
              </a:rPr>
              <a:t>(</a:t>
            </a:r>
            <a:r>
              <a:rPr dirty="0" baseline="2314" sz="1800" spc="15" i="1">
                <a:latin typeface="Trebuchet MS"/>
                <a:cs typeface="Trebuchet MS"/>
              </a:rPr>
              <a:t>n</a:t>
            </a:r>
            <a:r>
              <a:rPr dirty="0" baseline="2314" sz="1800" spc="15">
                <a:latin typeface="Cambria"/>
                <a:cs typeface="Cambria"/>
              </a:rPr>
              <a:t>)	</a:t>
            </a:r>
            <a:r>
              <a:rPr dirty="0" baseline="2314" sz="1800" spc="-307">
                <a:latin typeface="Cambria"/>
                <a:cs typeface="Cambria"/>
              </a:rPr>
              <a:t>3</a:t>
            </a:r>
            <a:r>
              <a:rPr dirty="0" baseline="2314" sz="1800" spc="-307">
                <a:latin typeface="SimSun-ExtB"/>
                <a:cs typeface="SimSun-ExtB"/>
              </a:rPr>
              <a:t>·</a:t>
            </a:r>
            <a:r>
              <a:rPr dirty="0" baseline="2314" sz="1800" spc="-307" i="1">
                <a:latin typeface="Trebuchet MS"/>
                <a:cs typeface="Trebuchet MS"/>
              </a:rPr>
              <a:t>T</a:t>
            </a:r>
            <a:r>
              <a:rPr dirty="0" baseline="-6944" sz="1200" spc="-307" i="1">
                <a:latin typeface="Georgia"/>
                <a:cs typeface="Georgia"/>
              </a:rPr>
              <a:t>K</a:t>
            </a:r>
            <a:r>
              <a:rPr dirty="0" baseline="-6944" sz="1200" spc="-127" i="1">
                <a:latin typeface="Georgia"/>
                <a:cs typeface="Georgia"/>
              </a:rPr>
              <a:t> </a:t>
            </a:r>
            <a:r>
              <a:rPr dirty="0" baseline="2314" sz="1800" spc="-195">
                <a:latin typeface="Cambria"/>
                <a:cs typeface="Cambria"/>
              </a:rPr>
              <a:t>(</a:t>
            </a:r>
            <a:r>
              <a:rPr dirty="0" baseline="2314" sz="1800" spc="-195">
                <a:latin typeface="Lucida Sans Unicode"/>
                <a:cs typeface="Lucida Sans Unicode"/>
              </a:rPr>
              <a:t>d</a:t>
            </a:r>
            <a:r>
              <a:rPr dirty="0" baseline="2314" sz="1800" spc="-195" i="1">
                <a:latin typeface="Trebuchet MS"/>
                <a:cs typeface="Trebuchet MS"/>
              </a:rPr>
              <a:t>n/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Lucida Sans Unicode"/>
                <a:cs typeface="Lucida Sans Unicode"/>
              </a:rPr>
              <a:t>e</a:t>
            </a:r>
            <a:r>
              <a:rPr dirty="0" baseline="2314" sz="1800" spc="-195">
                <a:latin typeface="Cambria"/>
                <a:cs typeface="Cambria"/>
              </a:rPr>
              <a:t>+1)+6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 i="1">
                <a:latin typeface="Trebuchet MS"/>
                <a:cs typeface="Trebuchet MS"/>
              </a:rPr>
              <a:t>n	</a:t>
            </a:r>
            <a:r>
              <a:rPr dirty="0" sz="1200" spc="-25" i="1">
                <a:latin typeface="Trebuchet MS"/>
                <a:cs typeface="Trebuchet MS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25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730"/>
              </a:spcBef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2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210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Cambria"/>
                <a:cs typeface="Cambria"/>
              </a:rPr>
              <a:t>33</a:t>
            </a:r>
            <a:r>
              <a:rPr dirty="0" sz="1400" spc="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1519555">
              <a:lnSpc>
                <a:spcPct val="100000"/>
              </a:lnSpc>
              <a:spcBef>
                <a:spcPts val="1410"/>
              </a:spcBef>
              <a:tabLst>
                <a:tab pos="2536825" algn="l"/>
              </a:tabLst>
            </a:pPr>
            <a:r>
              <a:rPr dirty="0" sz="1400" spc="-100" i="1">
                <a:latin typeface="Trebuchet MS"/>
                <a:cs typeface="Trebuchet MS"/>
              </a:rPr>
              <a:t>k</a:t>
            </a:r>
            <a:r>
              <a:rPr dirty="0" sz="1400" spc="-100">
                <a:latin typeface="Lucida Sans Unicode"/>
                <a:cs typeface="Lucida Sans Unicode"/>
              </a:rPr>
              <a:t>—</a:t>
            </a:r>
            <a:r>
              <a:rPr dirty="0" sz="1400" spc="-100">
                <a:latin typeface="Cambria"/>
                <a:cs typeface="Cambria"/>
              </a:rPr>
              <a:t>1	</a:t>
            </a:r>
            <a:r>
              <a:rPr dirty="0" sz="1400" spc="20" i="1"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85974" y="2004547"/>
            <a:ext cx="12186" cy="79140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86104" y="2172934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250208"/>
            <a:ext cx="107949" cy="14287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269609" y="2153399"/>
            <a:ext cx="3152775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3880">
              <a:lnSpc>
                <a:spcPts val="695"/>
              </a:lnSpc>
              <a:spcBef>
                <a:spcPts val="95"/>
              </a:spcBef>
              <a:tabLst>
                <a:tab pos="1786889" algn="l"/>
              </a:tabLst>
            </a:pP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842010" algn="l"/>
              </a:tabLst>
            </a:pPr>
            <a:r>
              <a:rPr dirty="0" sz="1400" spc="-190">
                <a:latin typeface="Cambria"/>
                <a:cs typeface="Cambria"/>
              </a:rPr>
              <a:t>3</a:t>
            </a:r>
            <a:r>
              <a:rPr dirty="0" sz="1400" spc="-190">
                <a:latin typeface="SimSun-ExtB"/>
                <a:cs typeface="SimSun-ExtB"/>
              </a:rPr>
              <a:t>·</a:t>
            </a:r>
            <a:r>
              <a:rPr dirty="0" sz="1400" spc="-190" i="1">
                <a:latin typeface="Trebuchet MS"/>
                <a:cs typeface="Trebuchet MS"/>
              </a:rPr>
              <a:t>T</a:t>
            </a:r>
            <a:r>
              <a:rPr dirty="0" baseline="-11111" sz="1500" spc="-284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	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2)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45">
                <a:latin typeface="Cambria"/>
                <a:cs typeface="Cambria"/>
              </a:rPr>
              <a:t>12</a:t>
            </a:r>
            <a:r>
              <a:rPr dirty="0" sz="1400" spc="-245">
                <a:latin typeface="SimSun-ExtB"/>
                <a:cs typeface="SimSun-ExtB"/>
              </a:rPr>
              <a:t>·</a:t>
            </a:r>
            <a:r>
              <a:rPr dirty="0" sz="1400" spc="-245">
                <a:latin typeface="Cambria"/>
                <a:cs typeface="Cambria"/>
              </a:rPr>
              <a:t>(2</a:t>
            </a:r>
            <a:r>
              <a:rPr dirty="0" sz="1400" spc="27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35">
                <a:latin typeface="Cambria"/>
                <a:cs typeface="Cambria"/>
              </a:rPr>
              <a:t>2)</a:t>
            </a:r>
            <a:endParaRPr sz="1400">
              <a:latin typeface="Cambria"/>
              <a:cs typeface="Cambria"/>
            </a:endParaRPr>
          </a:p>
          <a:p>
            <a:pPr marL="565150">
              <a:lnSpc>
                <a:spcPts val="695"/>
              </a:lnSpc>
              <a:spcBef>
                <a:spcPts val="315"/>
              </a:spcBef>
              <a:tabLst>
                <a:tab pos="1344295" algn="l"/>
                <a:tab pos="2660015" algn="l"/>
              </a:tabLst>
            </a:pP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843280" algn="l"/>
                <a:tab pos="1622425" algn="l"/>
              </a:tabLst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50">
                <a:latin typeface="Cambria"/>
                <a:cs typeface="Cambria"/>
              </a:rPr>
              <a:t>(69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75">
                <a:latin typeface="Cambria"/>
                <a:cs typeface="Cambria"/>
              </a:rPr>
              <a:t>	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50">
                <a:latin typeface="Cambria"/>
                <a:cs typeface="Cambria"/>
              </a:rPr>
              <a:t>12)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528215"/>
            <a:ext cx="107949" cy="142875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9" name="object 6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3554" y="146988"/>
            <a:ext cx="891540" cy="189230"/>
            <a:chOff x="863554" y="146988"/>
            <a:chExt cx="89154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554" y="165270"/>
              <a:ext cx="16772" cy="1690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149" y="221635"/>
              <a:ext cx="80813" cy="11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048" y="146988"/>
              <a:ext cx="89962" cy="188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4245" y="223158"/>
              <a:ext cx="80813" cy="11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4" y="220111"/>
              <a:ext cx="88437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521" y="165270"/>
              <a:ext cx="118248" cy="1706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918" y="220111"/>
              <a:ext cx="99111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103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83282" y="983088"/>
            <a:ext cx="2597785" cy="473075"/>
            <a:chOff x="1683282" y="983088"/>
            <a:chExt cx="2597785" cy="473075"/>
          </a:xfrm>
        </p:grpSpPr>
        <p:sp>
          <p:nvSpPr>
            <p:cNvPr id="17" name="object 17"/>
            <p:cNvSpPr/>
            <p:nvPr/>
          </p:nvSpPr>
          <p:spPr>
            <a:xfrm>
              <a:off x="1685811" y="985617"/>
              <a:ext cx="2592705" cy="467995"/>
            </a:xfrm>
            <a:custGeom>
              <a:avLst/>
              <a:gdLst/>
              <a:ahLst/>
              <a:cxnLst/>
              <a:rect l="l" t="t" r="r" b="b"/>
              <a:pathLst>
                <a:path w="2592704" h="467994">
                  <a:moveTo>
                    <a:pt x="0" y="467629"/>
                  </a:moveTo>
                  <a:lnTo>
                    <a:pt x="0" y="0"/>
                  </a:lnTo>
                  <a:lnTo>
                    <a:pt x="2592315" y="0"/>
                  </a:lnTo>
                  <a:lnTo>
                    <a:pt x="2592315" y="467629"/>
                  </a:lnTo>
                  <a:lnTo>
                    <a:pt x="0" y="467629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6793" y="1075409"/>
              <a:ext cx="92074" cy="11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7551" y="1070065"/>
              <a:ext cx="76120" cy="11271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6793" y="1288000"/>
            <a:ext cx="92074" cy="1174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7551" y="1277593"/>
            <a:ext cx="76120" cy="11271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82217" y="618142"/>
            <a:ext cx="433705" cy="132715"/>
            <a:chOff x="282217" y="618142"/>
            <a:chExt cx="433705" cy="13271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217" y="618142"/>
              <a:ext cx="249430" cy="1324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850" y="666844"/>
              <a:ext cx="154603" cy="8066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72286" y="552757"/>
            <a:ext cx="91694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7429" y="630032"/>
            <a:ext cx="107949" cy="1428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855791" y="552757"/>
            <a:ext cx="1489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787" y="1011398"/>
            <a:ext cx="415290" cy="132715"/>
            <a:chOff x="286787" y="1011398"/>
            <a:chExt cx="415290" cy="13271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787" y="1017486"/>
              <a:ext cx="148951" cy="1247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280" y="1060100"/>
              <a:ext cx="73119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832" y="1011398"/>
              <a:ext cx="164245" cy="13240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87337" y="1270806"/>
            <a:ext cx="363855" cy="184150"/>
            <a:chOff x="187337" y="1270806"/>
            <a:chExt cx="363855" cy="184150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337" y="1270806"/>
              <a:ext cx="42653" cy="1841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374" y="1278416"/>
              <a:ext cx="294414" cy="13088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23449" y="1270806"/>
            <a:ext cx="348295" cy="18415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1832" y="1328639"/>
            <a:ext cx="12186" cy="7914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35527" y="1147493"/>
            <a:ext cx="1526540" cy="5937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909319">
              <a:lnSpc>
                <a:spcPct val="100000"/>
              </a:lnSpc>
              <a:spcBef>
                <a:spcPts val="650"/>
              </a:spcBef>
            </a:pPr>
            <a:r>
              <a:rPr dirty="0" sz="1400" spc="20" i="1">
                <a:latin typeface="Trebuchet MS"/>
                <a:cs typeface="Trebuchet MS"/>
              </a:rPr>
              <a:t>k</a:t>
            </a:r>
            <a:r>
              <a:rPr dirty="0" sz="1400" spc="-10" i="1">
                <a:latin typeface="Trebuchet MS"/>
                <a:cs typeface="Trebuchet MS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0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20">
                <a:latin typeface="Cambria"/>
                <a:cs typeface="Cambria"/>
              </a:rPr>
              <a:t>(3)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90375" y="1574301"/>
            <a:ext cx="107949" cy="14287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87337" y="1946714"/>
            <a:ext cx="695960" cy="184150"/>
            <a:chOff x="187337" y="1946714"/>
            <a:chExt cx="695960" cy="184150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337" y="1946714"/>
              <a:ext cx="169836" cy="18415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764" y="1954322"/>
              <a:ext cx="156644" cy="1308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8999" y="1963454"/>
              <a:ext cx="158152" cy="1217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691" y="2001502"/>
              <a:ext cx="147001" cy="83706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952306" y="1946714"/>
            <a:ext cx="343535" cy="184150"/>
            <a:chOff x="952306" y="1946714"/>
            <a:chExt cx="343535" cy="1841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2306" y="1981717"/>
              <a:ext cx="194758" cy="1034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9396" y="1946714"/>
              <a:ext cx="126177" cy="18415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378197" y="2001502"/>
            <a:ext cx="505459" cy="83820"/>
            <a:chOff x="1378197" y="2001502"/>
            <a:chExt cx="505459" cy="83820"/>
          </a:xfrm>
        </p:grpSpPr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78197" y="2001502"/>
              <a:ext cx="282014" cy="837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88896" y="2001502"/>
              <a:ext cx="194208" cy="83706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955767" y="1954323"/>
            <a:ext cx="359410" cy="131445"/>
            <a:chOff x="1955767" y="1954323"/>
            <a:chExt cx="359410" cy="13144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55767" y="1954323"/>
              <a:ext cx="220243" cy="130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05212" y="2003025"/>
              <a:ext cx="109679" cy="80662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99480" y="1963454"/>
            <a:ext cx="90136" cy="12175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56046" y="1981717"/>
            <a:ext cx="278633" cy="103491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2902769" y="1952801"/>
            <a:ext cx="187325" cy="132715"/>
            <a:chOff x="2902769" y="1952801"/>
            <a:chExt cx="187325" cy="132715"/>
          </a:xfrm>
        </p:grpSpPr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02769" y="1952801"/>
              <a:ext cx="56363" cy="13088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58873" y="2001502"/>
              <a:ext cx="130642" cy="8370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2647" y="1954323"/>
            <a:ext cx="301086" cy="130885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3919699" y="1952801"/>
            <a:ext cx="187325" cy="132715"/>
            <a:chOff x="3919699" y="1952801"/>
            <a:chExt cx="187325" cy="132715"/>
          </a:xfrm>
        </p:grpSpPr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19699" y="1952801"/>
              <a:ext cx="56363" cy="13088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5803" y="2001502"/>
              <a:ext cx="130640" cy="8370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631887" y="968654"/>
            <a:ext cx="2854325" cy="11645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90"/>
              </a:spcBef>
              <a:tabLst>
                <a:tab pos="711835" algn="l"/>
                <a:tab pos="2296160" algn="l"/>
              </a:tabLst>
            </a:pPr>
            <a:r>
              <a:rPr dirty="0" sz="1200" spc="70" i="1">
                <a:latin typeface="Trebuchet MS"/>
                <a:cs typeface="Trebuchet MS"/>
              </a:rPr>
              <a:t>T</a:t>
            </a:r>
            <a:r>
              <a:rPr dirty="0" baseline="-13888" sz="1200" spc="104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10">
                <a:latin typeface="Cambria"/>
                <a:cs typeface="Cambria"/>
              </a:rPr>
              <a:t>(</a:t>
            </a:r>
            <a:r>
              <a:rPr dirty="0" sz="1200" spc="10" i="1">
                <a:latin typeface="Trebuchet MS"/>
                <a:cs typeface="Trebuchet MS"/>
              </a:rPr>
              <a:t>n</a:t>
            </a:r>
            <a:r>
              <a:rPr dirty="0" sz="1200" spc="10">
                <a:latin typeface="Cambria"/>
                <a:cs typeface="Cambria"/>
              </a:rPr>
              <a:t>)	</a:t>
            </a:r>
            <a:r>
              <a:rPr dirty="0" sz="1200" spc="35">
                <a:latin typeface="Cambria"/>
                <a:cs typeface="Cambria"/>
              </a:rPr>
              <a:t>3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baseline="31250" sz="1200" spc="52">
                <a:latin typeface="Trebuchet MS"/>
                <a:cs typeface="Trebuchet MS"/>
              </a:rPr>
              <a:t>2</a:t>
            </a:r>
            <a:r>
              <a:rPr dirty="0" sz="1200" spc="35">
                <a:latin typeface="Cambria"/>
                <a:cs typeface="Cambria"/>
              </a:rPr>
              <a:t>+2</a:t>
            </a:r>
            <a:r>
              <a:rPr dirty="0" sz="1200" spc="35" i="1">
                <a:latin typeface="Trebuchet MS"/>
                <a:cs typeface="Trebuchet MS"/>
              </a:rPr>
              <a:t>n	</a:t>
            </a:r>
            <a:r>
              <a:rPr dirty="0" baseline="-4629" sz="1800" spc="120" i="1">
                <a:latin typeface="Trebuchet MS"/>
                <a:cs typeface="Trebuchet MS"/>
              </a:rPr>
              <a:t>n&lt;</a:t>
            </a:r>
            <a:r>
              <a:rPr dirty="0" baseline="-4629" sz="1800" spc="120">
                <a:latin typeface="Cambria"/>
                <a:cs typeface="Cambria"/>
              </a:rPr>
              <a:t>4</a:t>
            </a:r>
            <a:endParaRPr baseline="-4629"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290"/>
              </a:spcBef>
              <a:tabLst>
                <a:tab pos="711835" algn="l"/>
                <a:tab pos="2296160" algn="l"/>
              </a:tabLst>
            </a:pPr>
            <a:r>
              <a:rPr dirty="0" baseline="2314" sz="1800" spc="104" i="1">
                <a:latin typeface="Trebuchet MS"/>
                <a:cs typeface="Trebuchet MS"/>
              </a:rPr>
              <a:t>T</a:t>
            </a:r>
            <a:r>
              <a:rPr dirty="0" baseline="-6944" sz="1200" spc="104" i="1">
                <a:latin typeface="Georgia"/>
                <a:cs typeface="Georgia"/>
              </a:rPr>
              <a:t>K</a:t>
            </a:r>
            <a:r>
              <a:rPr dirty="0" baseline="-6944" sz="1200" spc="-135" i="1">
                <a:latin typeface="Georgia"/>
                <a:cs typeface="Georgia"/>
              </a:rPr>
              <a:t> </a:t>
            </a:r>
            <a:r>
              <a:rPr dirty="0" baseline="2314" sz="1800" spc="15">
                <a:latin typeface="Cambria"/>
                <a:cs typeface="Cambria"/>
              </a:rPr>
              <a:t>(</a:t>
            </a:r>
            <a:r>
              <a:rPr dirty="0" baseline="2314" sz="1800" spc="15" i="1">
                <a:latin typeface="Trebuchet MS"/>
                <a:cs typeface="Trebuchet MS"/>
              </a:rPr>
              <a:t>n</a:t>
            </a:r>
            <a:r>
              <a:rPr dirty="0" baseline="2314" sz="1800" spc="15">
                <a:latin typeface="Cambria"/>
                <a:cs typeface="Cambria"/>
              </a:rPr>
              <a:t>)	</a:t>
            </a:r>
            <a:r>
              <a:rPr dirty="0" baseline="2314" sz="1800" spc="-307">
                <a:latin typeface="Cambria"/>
                <a:cs typeface="Cambria"/>
              </a:rPr>
              <a:t>3</a:t>
            </a:r>
            <a:r>
              <a:rPr dirty="0" baseline="2314" sz="1800" spc="-307">
                <a:latin typeface="SimSun-ExtB"/>
                <a:cs typeface="SimSun-ExtB"/>
              </a:rPr>
              <a:t>·</a:t>
            </a:r>
            <a:r>
              <a:rPr dirty="0" baseline="2314" sz="1800" spc="-307" i="1">
                <a:latin typeface="Trebuchet MS"/>
                <a:cs typeface="Trebuchet MS"/>
              </a:rPr>
              <a:t>T</a:t>
            </a:r>
            <a:r>
              <a:rPr dirty="0" baseline="-6944" sz="1200" spc="-307" i="1">
                <a:latin typeface="Georgia"/>
                <a:cs typeface="Georgia"/>
              </a:rPr>
              <a:t>K</a:t>
            </a:r>
            <a:r>
              <a:rPr dirty="0" baseline="-6944" sz="1200" spc="-127" i="1">
                <a:latin typeface="Georgia"/>
                <a:cs typeface="Georgia"/>
              </a:rPr>
              <a:t> </a:t>
            </a:r>
            <a:r>
              <a:rPr dirty="0" baseline="2314" sz="1800" spc="-195">
                <a:latin typeface="Cambria"/>
                <a:cs typeface="Cambria"/>
              </a:rPr>
              <a:t>(</a:t>
            </a:r>
            <a:r>
              <a:rPr dirty="0" baseline="2314" sz="1800" spc="-195">
                <a:latin typeface="Lucida Sans Unicode"/>
                <a:cs typeface="Lucida Sans Unicode"/>
              </a:rPr>
              <a:t>d</a:t>
            </a:r>
            <a:r>
              <a:rPr dirty="0" baseline="2314" sz="1800" spc="-195" i="1">
                <a:latin typeface="Trebuchet MS"/>
                <a:cs typeface="Trebuchet MS"/>
              </a:rPr>
              <a:t>n/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Lucida Sans Unicode"/>
                <a:cs typeface="Lucida Sans Unicode"/>
              </a:rPr>
              <a:t>e</a:t>
            </a:r>
            <a:r>
              <a:rPr dirty="0" baseline="2314" sz="1800" spc="-195">
                <a:latin typeface="Cambria"/>
                <a:cs typeface="Cambria"/>
              </a:rPr>
              <a:t>+1)+6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>
                <a:latin typeface="Cambria"/>
                <a:cs typeface="Cambria"/>
              </a:rPr>
              <a:t>2</a:t>
            </a:r>
            <a:r>
              <a:rPr dirty="0" baseline="2314" sz="1800" spc="-195">
                <a:latin typeface="SimSun-ExtB"/>
                <a:cs typeface="SimSun-ExtB"/>
              </a:rPr>
              <a:t>·</a:t>
            </a:r>
            <a:r>
              <a:rPr dirty="0" baseline="2314" sz="1800" spc="-195" i="1">
                <a:latin typeface="Trebuchet MS"/>
                <a:cs typeface="Trebuchet MS"/>
              </a:rPr>
              <a:t>n	</a:t>
            </a:r>
            <a:r>
              <a:rPr dirty="0" sz="1200" spc="-25" i="1">
                <a:latin typeface="Trebuchet MS"/>
                <a:cs typeface="Trebuchet MS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≥</a:t>
            </a:r>
            <a:r>
              <a:rPr dirty="0" sz="1200" spc="-25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730"/>
              </a:spcBef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2</a:t>
            </a:r>
            <a:r>
              <a:rPr dirty="0" sz="1400" spc="125">
                <a:latin typeface="Cambria"/>
                <a:cs typeface="Cambria"/>
              </a:rPr>
              <a:t>+</a:t>
            </a:r>
            <a:r>
              <a:rPr dirty="0" sz="1400" spc="120">
                <a:latin typeface="Cambria"/>
                <a:cs typeface="Cambria"/>
              </a:rPr>
              <a:t>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210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Cambria"/>
                <a:cs typeface="Cambria"/>
              </a:rPr>
              <a:t>33</a:t>
            </a:r>
            <a:r>
              <a:rPr dirty="0" sz="1400" spc="9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33333" sz="1500" spc="75">
                <a:latin typeface="Sylfaen"/>
                <a:cs typeface="Sylfaen"/>
              </a:rPr>
              <a:t>0</a:t>
            </a:r>
            <a:r>
              <a:rPr dirty="0" sz="1400" spc="-285">
                <a:latin typeface="Lucida Sans Unicode"/>
                <a:cs typeface="Lucida Sans Unicode"/>
              </a:rPr>
              <a:t>—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1519555">
              <a:lnSpc>
                <a:spcPct val="100000"/>
              </a:lnSpc>
              <a:spcBef>
                <a:spcPts val="1410"/>
              </a:spcBef>
              <a:tabLst>
                <a:tab pos="2536825" algn="l"/>
              </a:tabLst>
            </a:pPr>
            <a:r>
              <a:rPr dirty="0" sz="1400" spc="-100" i="1">
                <a:latin typeface="Trebuchet MS"/>
                <a:cs typeface="Trebuchet MS"/>
              </a:rPr>
              <a:t>k</a:t>
            </a:r>
            <a:r>
              <a:rPr dirty="0" sz="1400" spc="-100">
                <a:latin typeface="Lucida Sans Unicode"/>
                <a:cs typeface="Lucida Sans Unicode"/>
              </a:rPr>
              <a:t>—</a:t>
            </a:r>
            <a:r>
              <a:rPr dirty="0" sz="1400" spc="-100">
                <a:latin typeface="Cambria"/>
                <a:cs typeface="Cambria"/>
              </a:rPr>
              <a:t>1	</a:t>
            </a:r>
            <a:r>
              <a:rPr dirty="0" sz="1400" spc="20" i="1"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85974" y="2004547"/>
            <a:ext cx="12186" cy="79140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86104" y="2172934"/>
            <a:ext cx="916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5" i="1">
                <a:latin typeface="Trebuchet MS"/>
                <a:cs typeface="Trebuchet MS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250208"/>
            <a:ext cx="107949" cy="14287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269609" y="2153399"/>
            <a:ext cx="2280285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3880">
              <a:lnSpc>
                <a:spcPts val="695"/>
              </a:lnSpc>
              <a:spcBef>
                <a:spcPts val="95"/>
              </a:spcBef>
              <a:tabLst>
                <a:tab pos="1786889" algn="l"/>
              </a:tabLst>
            </a:pP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842010" algn="l"/>
              </a:tabLst>
            </a:pPr>
            <a:r>
              <a:rPr dirty="0" sz="1400" spc="-190">
                <a:latin typeface="Cambria"/>
                <a:cs typeface="Cambria"/>
              </a:rPr>
              <a:t>3</a:t>
            </a:r>
            <a:r>
              <a:rPr dirty="0" sz="1400" spc="-190">
                <a:latin typeface="SimSun-ExtB"/>
                <a:cs typeface="SimSun-ExtB"/>
              </a:rPr>
              <a:t>·</a:t>
            </a:r>
            <a:r>
              <a:rPr dirty="0" sz="1400" spc="-190" i="1">
                <a:latin typeface="Trebuchet MS"/>
                <a:cs typeface="Trebuchet MS"/>
              </a:rPr>
              <a:t>T</a:t>
            </a:r>
            <a:r>
              <a:rPr dirty="0" baseline="-11111" sz="1500" spc="-284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	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35">
                <a:latin typeface="Cambria"/>
                <a:cs typeface="Cambria"/>
              </a:rPr>
              <a:t>2)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45">
                <a:latin typeface="Cambria"/>
                <a:cs typeface="Cambria"/>
              </a:rPr>
              <a:t>12</a:t>
            </a:r>
            <a:r>
              <a:rPr dirty="0" sz="1400" spc="-245">
                <a:latin typeface="SimSun-ExtB"/>
                <a:cs typeface="SimSun-ExtB"/>
              </a:rPr>
              <a:t>·</a:t>
            </a:r>
            <a:r>
              <a:rPr dirty="0" sz="1400" spc="-245">
                <a:latin typeface="Cambria"/>
                <a:cs typeface="Cambria"/>
              </a:rPr>
              <a:t>(2</a:t>
            </a:r>
            <a:r>
              <a:rPr dirty="0" sz="1400" spc="40">
                <a:latin typeface="Cambria"/>
                <a:cs typeface="Cambria"/>
              </a:rPr>
              <a:t> </a:t>
            </a:r>
            <a:r>
              <a:rPr dirty="0" sz="1400" spc="45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35">
                <a:latin typeface="Cambria"/>
                <a:cs typeface="Cambria"/>
              </a:rPr>
              <a:t>2)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528215"/>
            <a:ext cx="107949" cy="14287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1269609" y="2431406"/>
            <a:ext cx="3127375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5150">
              <a:lnSpc>
                <a:spcPts val="695"/>
              </a:lnSpc>
              <a:spcBef>
                <a:spcPts val="95"/>
              </a:spcBef>
              <a:tabLst>
                <a:tab pos="1344295" algn="l"/>
                <a:tab pos="2660015" algn="l"/>
              </a:tabLst>
            </a:pP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-45" i="1">
                <a:latin typeface="Calibri"/>
                <a:cs typeface="Calibri"/>
              </a:rPr>
              <a:t>k</a:t>
            </a:r>
            <a:r>
              <a:rPr dirty="0" sz="1000" spc="-45">
                <a:latin typeface="Lucida Sans Unicode"/>
                <a:cs typeface="Lucida Sans Unicode"/>
              </a:rPr>
              <a:t>—</a:t>
            </a:r>
            <a:r>
              <a:rPr dirty="0" sz="1000" spc="-45">
                <a:latin typeface="Sylfaen"/>
                <a:cs typeface="Sylfaen"/>
              </a:rPr>
              <a:t>1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843280" algn="l"/>
                <a:tab pos="1622425" algn="l"/>
              </a:tabLst>
            </a:pP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50">
                <a:latin typeface="Cambria"/>
                <a:cs typeface="Cambria"/>
              </a:rPr>
              <a:t>(69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75">
                <a:latin typeface="Cambria"/>
                <a:cs typeface="Cambria"/>
              </a:rPr>
              <a:t>	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50">
                <a:latin typeface="Cambria"/>
                <a:cs typeface="Cambria"/>
              </a:rPr>
              <a:t>12)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356235">
              <a:lnSpc>
                <a:spcPts val="695"/>
              </a:lnSpc>
              <a:spcBef>
                <a:spcPts val="315"/>
              </a:spcBef>
              <a:tabLst>
                <a:tab pos="972819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 spc="-75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290">
                <a:latin typeface="Lucida Sans Unicode"/>
                <a:cs typeface="Lucida Sans Unicode"/>
              </a:rPr>
              <a:t>—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1247" y="2806222"/>
            <a:ext cx="107949" cy="142875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1" name="object 7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96" y="429314"/>
            <a:ext cx="2705735" cy="257175"/>
            <a:chOff x="1791296" y="429314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73850" y="524166"/>
              <a:ext cx="92074" cy="11747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183328" y="455008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1797" y="371462"/>
            <a:ext cx="2015489" cy="5568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3175">
              <a:lnSpc>
                <a:spcPct val="100000"/>
              </a:lnSpc>
              <a:spcBef>
                <a:spcPts val="750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27" y="720604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8" name="object 38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183328" y="455008"/>
            <a:ext cx="125666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80">
                <a:latin typeface="Cambria"/>
                <a:cs typeface="Cambria"/>
              </a:rPr>
              <a:t>69</a:t>
            </a:r>
            <a:r>
              <a:rPr dirty="0" spc="-869">
                <a:latin typeface="SimSun-ExtB"/>
                <a:cs typeface="SimSun-ExtB"/>
              </a:rPr>
              <a:t>·</a:t>
            </a:r>
            <a:r>
              <a:rPr dirty="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10127" y="636411"/>
            <a:ext cx="3463290" cy="55816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755"/>
              </a:spcBef>
              <a:tabLst>
                <a:tab pos="9696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ctr" marL="4064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baseline="43981" sz="1800" spc="-502">
                <a:latin typeface="MingLiU_HKSCS-ExtB"/>
                <a:cs typeface="MingLiU_HKSCS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9" name="object 3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183328" y="455008"/>
            <a:ext cx="125666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80">
                <a:latin typeface="Cambria"/>
                <a:cs typeface="Cambria"/>
              </a:rPr>
              <a:t>69</a:t>
            </a:r>
            <a:r>
              <a:rPr dirty="0" spc="-869">
                <a:latin typeface="SimSun-ExtB"/>
                <a:cs typeface="SimSun-ExtB"/>
              </a:rPr>
              <a:t>·</a:t>
            </a:r>
            <a:r>
              <a:rPr dirty="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7427" y="636411"/>
            <a:ext cx="3582035" cy="8242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55"/>
              </a:spcBef>
              <a:tabLst>
                <a:tab pos="9823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ctr" marL="313055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baseline="43981" sz="1800" spc="-502">
                <a:latin typeface="MingLiU_HKSCS-ExtB"/>
                <a:cs typeface="MingLiU_HKSCS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algn="ctr" marL="4191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endParaRPr baseline="43981" sz="1800">
              <a:latin typeface="MingLiU_HKSCS-ExtB"/>
              <a:cs typeface="MingLiU_HKSCS-ExtB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0" name="object 4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183328" y="455008"/>
            <a:ext cx="125666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80">
                <a:latin typeface="Cambria"/>
                <a:cs typeface="Cambria"/>
              </a:rPr>
              <a:t>69</a:t>
            </a:r>
            <a:r>
              <a:rPr dirty="0" spc="-869">
                <a:latin typeface="SimSun-ExtB"/>
                <a:cs typeface="SimSun-ExtB"/>
              </a:rPr>
              <a:t>·</a:t>
            </a:r>
            <a:r>
              <a:rPr dirty="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588494"/>
            <a:ext cx="92074" cy="11747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4727" y="636411"/>
            <a:ext cx="4180204" cy="10909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755"/>
              </a:spcBef>
              <a:tabLst>
                <a:tab pos="9950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826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baseline="43981" sz="1800" spc="-502">
                <a:latin typeface="MingLiU_HKSCS-ExtB"/>
                <a:cs typeface="MingLiU_HKSCS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826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endParaRPr baseline="43981" sz="1800">
              <a:latin typeface="MingLiU_HKSCS-ExtB"/>
              <a:cs typeface="MingLiU_HKSCS-ExtB"/>
            </a:endParaRPr>
          </a:p>
          <a:p>
            <a:pPr marL="482600">
              <a:lnSpc>
                <a:spcPct val="100000"/>
              </a:lnSpc>
              <a:spcBef>
                <a:spcPts val="655"/>
              </a:spcBef>
            </a:pPr>
            <a:r>
              <a:rPr dirty="0" sz="1200" spc="65">
                <a:latin typeface="Cambria"/>
                <a:cs typeface="Cambria"/>
              </a:rPr>
              <a:t>3</a:t>
            </a:r>
            <a:r>
              <a:rPr dirty="0" baseline="34722" sz="1200" spc="97" i="1">
                <a:latin typeface="Georgia"/>
                <a:cs typeface="Georgia"/>
              </a:rPr>
              <a:t>k</a:t>
            </a:r>
            <a:r>
              <a:rPr dirty="0" sz="1200" spc="65" i="1">
                <a:latin typeface="Calibri"/>
                <a:cs typeface="Calibri"/>
              </a:rPr>
              <a:t>T</a:t>
            </a:r>
            <a:r>
              <a:rPr dirty="0" baseline="-13888" sz="1200" spc="97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20">
                <a:latin typeface="Cambria"/>
                <a:cs typeface="Cambria"/>
              </a:rPr>
              <a:t>(2</a:t>
            </a:r>
            <a:r>
              <a:rPr dirty="0" baseline="34722" sz="1200" spc="30">
                <a:latin typeface="Trebuchet MS"/>
                <a:cs typeface="Trebuchet MS"/>
              </a:rPr>
              <a:t>0</a:t>
            </a:r>
            <a:r>
              <a:rPr dirty="0" sz="1200" spc="20">
                <a:latin typeface="Cambria"/>
                <a:cs typeface="Cambria"/>
              </a:rPr>
              <a:t>+2)+12</a:t>
            </a:r>
            <a:r>
              <a:rPr dirty="0" baseline="43981" sz="1800" spc="419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3</a:t>
            </a:r>
            <a:r>
              <a:rPr dirty="0" baseline="34722" sz="1200" spc="60" i="1">
                <a:latin typeface="Georgia"/>
                <a:cs typeface="Georgia"/>
              </a:rPr>
              <a:t>k</a:t>
            </a:r>
            <a:r>
              <a:rPr dirty="0" baseline="34722" sz="1200" spc="60" i="1">
                <a:latin typeface="Trebuchet MS"/>
                <a:cs typeface="Trebuchet MS"/>
              </a:rPr>
              <a:t>—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(2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+2)+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770">
                <a:latin typeface="SimSun-ExtB"/>
                <a:cs typeface="SimSun-ExtB"/>
              </a:rPr>
              <a:t>··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30">
                <a:latin typeface="Cambria"/>
                <a:cs typeface="Cambria"/>
              </a:rPr>
              <a:t>3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baseline="34722" sz="1200" spc="44" i="1">
                <a:latin typeface="Trebuchet MS"/>
                <a:cs typeface="Trebuchet MS"/>
              </a:rPr>
              <a:t>—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+2)+3</a:t>
            </a:r>
            <a:r>
              <a:rPr dirty="0" baseline="34722" sz="1200" spc="44">
                <a:latin typeface="Trebuchet MS"/>
                <a:cs typeface="Trebuchet MS"/>
              </a:rPr>
              <a:t>0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sz="1200" spc="30">
                <a:latin typeface="Cambria"/>
                <a:cs typeface="Cambria"/>
              </a:rPr>
              <a:t>+2)</a:t>
            </a:r>
            <a:r>
              <a:rPr dirty="0" baseline="43981" sz="1800" spc="-37">
                <a:latin typeface="MingLiU_HKSCS-ExtB"/>
                <a:cs typeface="MingLiU_HKSCS-ExtB"/>
              </a:rPr>
              <a:t> </a:t>
            </a:r>
            <a:endParaRPr baseline="43981" sz="1800">
              <a:latin typeface="MingLiU_HKSCS-ExtB"/>
              <a:cs typeface="MingLiU_HKSCS-ExtB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1" name="object 4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183328" y="455008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588494"/>
            <a:ext cx="92074" cy="1174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854737"/>
            <a:ext cx="92074" cy="11747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2027" y="636411"/>
            <a:ext cx="4214495" cy="13569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55"/>
              </a:spcBef>
              <a:tabLst>
                <a:tab pos="10077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baseline="43981" sz="1800" spc="-502">
                <a:latin typeface="MingLiU_HKSCS-ExtB"/>
                <a:cs typeface="MingLiU_HKSCS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-82">
                <a:latin typeface="MingLiU_HKSCS-ExtB"/>
                <a:cs typeface="MingLiU_HKSCS-ExtB"/>
              </a:rPr>
              <a:t> </a:t>
            </a:r>
            <a:endParaRPr baseline="43981" sz="1800">
              <a:latin typeface="MingLiU_HKSCS-ExtB"/>
              <a:cs typeface="MingLiU_HKSCS-ExtB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65">
                <a:latin typeface="Cambria"/>
                <a:cs typeface="Cambria"/>
              </a:rPr>
              <a:t>3</a:t>
            </a:r>
            <a:r>
              <a:rPr dirty="0" baseline="34722" sz="1200" spc="97" i="1">
                <a:latin typeface="Georgia"/>
                <a:cs typeface="Georgia"/>
              </a:rPr>
              <a:t>k</a:t>
            </a:r>
            <a:r>
              <a:rPr dirty="0" sz="1200" spc="65" i="1">
                <a:latin typeface="Calibri"/>
                <a:cs typeface="Calibri"/>
              </a:rPr>
              <a:t>T</a:t>
            </a:r>
            <a:r>
              <a:rPr dirty="0" baseline="-13888" sz="1200" spc="97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20">
                <a:latin typeface="Cambria"/>
                <a:cs typeface="Cambria"/>
              </a:rPr>
              <a:t>(2</a:t>
            </a:r>
            <a:r>
              <a:rPr dirty="0" baseline="34722" sz="1200" spc="30">
                <a:latin typeface="Trebuchet MS"/>
                <a:cs typeface="Trebuchet MS"/>
              </a:rPr>
              <a:t>0</a:t>
            </a:r>
            <a:r>
              <a:rPr dirty="0" sz="1200" spc="20">
                <a:latin typeface="Cambria"/>
                <a:cs typeface="Cambria"/>
              </a:rPr>
              <a:t>+2)+12</a:t>
            </a:r>
            <a:r>
              <a:rPr dirty="0" baseline="43981" sz="1800" spc="419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3</a:t>
            </a:r>
            <a:r>
              <a:rPr dirty="0" baseline="34722" sz="1200" spc="60" i="1">
                <a:latin typeface="Georgia"/>
                <a:cs typeface="Georgia"/>
              </a:rPr>
              <a:t>k</a:t>
            </a:r>
            <a:r>
              <a:rPr dirty="0" baseline="34722" sz="1200" spc="60" i="1">
                <a:latin typeface="Trebuchet MS"/>
                <a:cs typeface="Trebuchet MS"/>
              </a:rPr>
              <a:t>—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(2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+2)+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770">
                <a:latin typeface="SimSun-ExtB"/>
                <a:cs typeface="SimSun-ExtB"/>
              </a:rPr>
              <a:t>··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30">
                <a:latin typeface="Cambria"/>
                <a:cs typeface="Cambria"/>
              </a:rPr>
              <a:t>3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baseline="34722" sz="1200" spc="44" i="1">
                <a:latin typeface="Trebuchet MS"/>
                <a:cs typeface="Trebuchet MS"/>
              </a:rPr>
              <a:t>—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+2)+3</a:t>
            </a:r>
            <a:r>
              <a:rPr dirty="0" baseline="34722" sz="1200" spc="44">
                <a:latin typeface="Trebuchet MS"/>
                <a:cs typeface="Trebuchet MS"/>
              </a:rPr>
              <a:t>0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sz="1200" spc="30">
                <a:latin typeface="Cambria"/>
                <a:cs typeface="Cambria"/>
              </a:rPr>
              <a:t>+2)</a:t>
            </a:r>
            <a:r>
              <a:rPr dirty="0" baseline="43981" sz="1800" spc="-37">
                <a:latin typeface="MingLiU_HKSCS-ExtB"/>
                <a:cs typeface="MingLiU_HKSCS-ExtB"/>
              </a:rPr>
              <a:t> </a:t>
            </a:r>
            <a:endParaRPr baseline="43981" sz="1800">
              <a:latin typeface="MingLiU_HKSCS-ExtB"/>
              <a:cs typeface="MingLiU_HKSCS-ExtB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spc="22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127" i="1">
                <a:latin typeface="Georgia"/>
                <a:cs typeface="Georgia"/>
              </a:rPr>
              <a:t>k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2" name="object 4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383" y="666374"/>
            <a:ext cx="210616" cy="1263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27100" y="596422"/>
            <a:ext cx="117094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33063" y="661808"/>
            <a:ext cx="237490" cy="131445"/>
            <a:chOff x="1633063" y="661808"/>
            <a:chExt cx="237490" cy="131445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33063" y="708988"/>
              <a:ext cx="148906" cy="837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4560" y="661808"/>
              <a:ext cx="65503" cy="1308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906343" y="596422"/>
            <a:ext cx="11176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29395" y="663330"/>
            <a:ext cx="635635" cy="163195"/>
            <a:chOff x="3129395" y="663330"/>
            <a:chExt cx="635635" cy="163195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29395" y="663330"/>
              <a:ext cx="88353" cy="1308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4231" y="708988"/>
              <a:ext cx="73119" cy="837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28662" y="710510"/>
              <a:ext cx="109679" cy="806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68032" y="689203"/>
              <a:ext cx="296958" cy="13697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817163" y="596422"/>
            <a:ext cx="4178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7" name="object 3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183328" y="455008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588494"/>
            <a:ext cx="92074" cy="1174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854737"/>
            <a:ext cx="92074" cy="11747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2027" y="636411"/>
            <a:ext cx="4214495" cy="13569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55"/>
              </a:spcBef>
              <a:tabLst>
                <a:tab pos="10077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baseline="43981" sz="1800" spc="-97">
                <a:latin typeface="Segoe UI Symbol"/>
                <a:cs typeface="Segoe UI Symbol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65">
                <a:latin typeface="Cambria"/>
                <a:cs typeface="Cambria"/>
              </a:rPr>
              <a:t>3</a:t>
            </a:r>
            <a:r>
              <a:rPr dirty="0" baseline="34722" sz="1200" spc="97" i="1">
                <a:latin typeface="Georgia"/>
                <a:cs typeface="Georgia"/>
              </a:rPr>
              <a:t>k</a:t>
            </a:r>
            <a:r>
              <a:rPr dirty="0" sz="1200" spc="65" i="1">
                <a:latin typeface="Calibri"/>
                <a:cs typeface="Calibri"/>
              </a:rPr>
              <a:t>T</a:t>
            </a:r>
            <a:r>
              <a:rPr dirty="0" baseline="-13888" sz="1200" spc="97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20">
                <a:latin typeface="Cambria"/>
                <a:cs typeface="Cambria"/>
              </a:rPr>
              <a:t>(2</a:t>
            </a:r>
            <a:r>
              <a:rPr dirty="0" baseline="34722" sz="1200" spc="30">
                <a:latin typeface="Trebuchet MS"/>
                <a:cs typeface="Trebuchet MS"/>
              </a:rPr>
              <a:t>0</a:t>
            </a:r>
            <a:r>
              <a:rPr dirty="0" sz="1200" spc="20">
                <a:latin typeface="Cambria"/>
                <a:cs typeface="Cambria"/>
              </a:rPr>
              <a:t>+2)+12</a:t>
            </a:r>
            <a:r>
              <a:rPr dirty="0" baseline="43981" sz="1800" spc="419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3</a:t>
            </a:r>
            <a:r>
              <a:rPr dirty="0" baseline="34722" sz="1200" spc="60" i="1">
                <a:latin typeface="Georgia"/>
                <a:cs typeface="Georgia"/>
              </a:rPr>
              <a:t>k</a:t>
            </a:r>
            <a:r>
              <a:rPr dirty="0" baseline="34722" sz="1200" spc="60" i="1">
                <a:latin typeface="Trebuchet MS"/>
                <a:cs typeface="Trebuchet MS"/>
              </a:rPr>
              <a:t>—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(2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+2)+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770">
                <a:latin typeface="SimSun-ExtB"/>
                <a:cs typeface="SimSun-ExtB"/>
              </a:rPr>
              <a:t>··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30">
                <a:latin typeface="Cambria"/>
                <a:cs typeface="Cambria"/>
              </a:rPr>
              <a:t>3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baseline="34722" sz="1200" spc="44" i="1">
                <a:latin typeface="Trebuchet MS"/>
                <a:cs typeface="Trebuchet MS"/>
              </a:rPr>
              <a:t>—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+2)+3</a:t>
            </a:r>
            <a:r>
              <a:rPr dirty="0" baseline="34722" sz="1200" spc="44">
                <a:latin typeface="Trebuchet MS"/>
                <a:cs typeface="Trebuchet MS"/>
              </a:rPr>
              <a:t>0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sz="1200" spc="30">
                <a:latin typeface="Cambria"/>
                <a:cs typeface="Cambria"/>
              </a:rPr>
              <a:t>+2)</a:t>
            </a:r>
            <a:r>
              <a:rPr dirty="0" baseline="43981" sz="1800" spc="367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spc="22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127" i="1">
                <a:latin typeface="Georgia"/>
                <a:cs typeface="Georgia"/>
              </a:rPr>
              <a:t>k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2253602"/>
            <a:ext cx="92074" cy="11747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54708" y="2172377"/>
            <a:ext cx="860425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>
              <a:lnSpc>
                <a:spcPts val="525"/>
              </a:lnSpc>
              <a:spcBef>
                <a:spcPts val="95"/>
              </a:spcBef>
              <a:tabLst>
                <a:tab pos="791210" algn="l"/>
              </a:tabLst>
            </a:pPr>
            <a:r>
              <a:rPr dirty="0" sz="800" spc="15" i="1">
                <a:latin typeface="Georgia"/>
                <a:cs typeface="Georgia"/>
              </a:rPr>
              <a:t>k</a:t>
            </a:r>
            <a:r>
              <a:rPr dirty="0" sz="800" spc="15" i="1">
                <a:latin typeface="Georgia"/>
                <a:cs typeface="Georgia"/>
              </a:rPr>
              <a:t>	</a:t>
            </a: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  <a:p>
            <a:pPr marL="12700">
              <a:lnSpc>
                <a:spcPts val="1005"/>
              </a:lnSpc>
            </a:pPr>
            <a:r>
              <a:rPr dirty="0" sz="1200" spc="-280">
                <a:latin typeface="Cambria"/>
                <a:cs typeface="Cambria"/>
              </a:rPr>
              <a:t>33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3</a:t>
            </a:r>
            <a:r>
              <a:rPr dirty="0" sz="1200" spc="470">
                <a:latin typeface="Cambria"/>
                <a:cs typeface="Cambr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280">
                <a:latin typeface="Cambria"/>
                <a:cs typeface="Cambria"/>
              </a:rPr>
              <a:t>12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5479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5479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8515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46783" y="2055073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70" i="1">
                <a:latin typeface="Trebuchet MS"/>
                <a:cs typeface="Trebuchet MS"/>
              </a:rPr>
              <a:t>—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9243" y="2184443"/>
            <a:ext cx="4845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35260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5260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8297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36565" y="205507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8309" y="1925014"/>
            <a:ext cx="164401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0665" algn="l"/>
              </a:tabLst>
            </a:pPr>
            <a:r>
              <a:rPr dirty="0" sz="1200" spc="615">
                <a:latin typeface="Segoe UI Symbol"/>
                <a:cs typeface="Segoe UI Symbol"/>
              </a:rPr>
              <a:t> </a:t>
            </a:r>
            <a:r>
              <a:rPr dirty="0" sz="1200" spc="615">
                <a:latin typeface="Segoe UI Symbol"/>
                <a:cs typeface="Segoe UI Symbol"/>
              </a:rPr>
              <a:t>	</a:t>
            </a:r>
            <a:r>
              <a:rPr dirty="0" sz="1200" spc="600">
                <a:latin typeface="Segoe UI Symbol"/>
                <a:cs typeface="Segoe UI Symbol"/>
              </a:rPr>
              <a:t>!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0634" y="2172377"/>
            <a:ext cx="1426210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9435">
              <a:lnSpc>
                <a:spcPts val="525"/>
              </a:lnSpc>
              <a:spcBef>
                <a:spcPts val="95"/>
              </a:spcBef>
              <a:tabLst>
                <a:tab pos="1294765" algn="l"/>
              </a:tabLst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35" i="1">
                <a:latin typeface="Trebuchet MS"/>
                <a:cs typeface="Trebuchet MS"/>
              </a:rPr>
              <a:t>—</a:t>
            </a:r>
            <a:r>
              <a:rPr dirty="0" sz="800" spc="35">
                <a:latin typeface="Trebuchet MS"/>
                <a:cs typeface="Trebuchet MS"/>
              </a:rPr>
              <a:t>1	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1005"/>
              </a:lnSpc>
              <a:tabLst>
                <a:tab pos="761365" algn="l"/>
              </a:tabLst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2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55">
                <a:latin typeface="Cambria"/>
                <a:cs typeface="Cambria"/>
              </a:rPr>
              <a:t>2(3</a:t>
            </a:r>
            <a:r>
              <a:rPr dirty="0" sz="1200" spc="-55">
                <a:latin typeface="Cambria"/>
                <a:cs typeface="Cambria"/>
              </a:rPr>
              <a:t>	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80">
                <a:latin typeface="Cambria"/>
                <a:cs typeface="Cambria"/>
              </a:rPr>
              <a:t>+3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5" name="object 5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183328" y="455008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588494"/>
            <a:ext cx="92074" cy="1174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854737"/>
            <a:ext cx="92074" cy="11747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2027" y="636411"/>
            <a:ext cx="4214495" cy="13569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55"/>
              </a:spcBef>
              <a:tabLst>
                <a:tab pos="10077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baseline="43981" sz="1800" spc="-97">
                <a:latin typeface="Segoe UI Symbol"/>
                <a:cs typeface="Segoe UI Symbol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65">
                <a:latin typeface="Cambria"/>
                <a:cs typeface="Cambria"/>
              </a:rPr>
              <a:t>3</a:t>
            </a:r>
            <a:r>
              <a:rPr dirty="0" baseline="34722" sz="1200" spc="97" i="1">
                <a:latin typeface="Georgia"/>
                <a:cs typeface="Georgia"/>
              </a:rPr>
              <a:t>k</a:t>
            </a:r>
            <a:r>
              <a:rPr dirty="0" sz="1200" spc="65" i="1">
                <a:latin typeface="Calibri"/>
                <a:cs typeface="Calibri"/>
              </a:rPr>
              <a:t>T</a:t>
            </a:r>
            <a:r>
              <a:rPr dirty="0" baseline="-13888" sz="1200" spc="97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20">
                <a:latin typeface="Cambria"/>
                <a:cs typeface="Cambria"/>
              </a:rPr>
              <a:t>(2</a:t>
            </a:r>
            <a:r>
              <a:rPr dirty="0" baseline="34722" sz="1200" spc="30">
                <a:latin typeface="Trebuchet MS"/>
                <a:cs typeface="Trebuchet MS"/>
              </a:rPr>
              <a:t>0</a:t>
            </a:r>
            <a:r>
              <a:rPr dirty="0" sz="1200" spc="20">
                <a:latin typeface="Cambria"/>
                <a:cs typeface="Cambria"/>
              </a:rPr>
              <a:t>+2)+12</a:t>
            </a:r>
            <a:r>
              <a:rPr dirty="0" baseline="43981" sz="1800" spc="419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3</a:t>
            </a:r>
            <a:r>
              <a:rPr dirty="0" baseline="34722" sz="1200" spc="60" i="1">
                <a:latin typeface="Georgia"/>
                <a:cs typeface="Georgia"/>
              </a:rPr>
              <a:t>k</a:t>
            </a:r>
            <a:r>
              <a:rPr dirty="0" baseline="34722" sz="1200" spc="60" i="1">
                <a:latin typeface="Trebuchet MS"/>
                <a:cs typeface="Trebuchet MS"/>
              </a:rPr>
              <a:t>—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(2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+2)+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770">
                <a:latin typeface="SimSun-ExtB"/>
                <a:cs typeface="SimSun-ExtB"/>
              </a:rPr>
              <a:t>··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30">
                <a:latin typeface="Cambria"/>
                <a:cs typeface="Cambria"/>
              </a:rPr>
              <a:t>3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baseline="34722" sz="1200" spc="44" i="1">
                <a:latin typeface="Trebuchet MS"/>
                <a:cs typeface="Trebuchet MS"/>
              </a:rPr>
              <a:t>—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+2)+3</a:t>
            </a:r>
            <a:r>
              <a:rPr dirty="0" baseline="34722" sz="1200" spc="44">
                <a:latin typeface="Trebuchet MS"/>
                <a:cs typeface="Trebuchet MS"/>
              </a:rPr>
              <a:t>0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sz="1200" spc="30">
                <a:latin typeface="Cambria"/>
                <a:cs typeface="Cambria"/>
              </a:rPr>
              <a:t>+2)</a:t>
            </a:r>
            <a:r>
              <a:rPr dirty="0" baseline="43981" sz="1800" spc="367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spc="22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127" i="1">
                <a:latin typeface="Georgia"/>
                <a:cs typeface="Georgia"/>
              </a:rPr>
              <a:t>k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2253602"/>
            <a:ext cx="92074" cy="11747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54708" y="2172377"/>
            <a:ext cx="860425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>
              <a:lnSpc>
                <a:spcPts val="525"/>
              </a:lnSpc>
              <a:spcBef>
                <a:spcPts val="95"/>
              </a:spcBef>
              <a:tabLst>
                <a:tab pos="791210" algn="l"/>
              </a:tabLst>
            </a:pPr>
            <a:r>
              <a:rPr dirty="0" sz="800" spc="15" i="1">
                <a:latin typeface="Georgia"/>
                <a:cs typeface="Georgia"/>
              </a:rPr>
              <a:t>k</a:t>
            </a:r>
            <a:r>
              <a:rPr dirty="0" sz="800" spc="15" i="1">
                <a:latin typeface="Georgia"/>
                <a:cs typeface="Georgia"/>
              </a:rPr>
              <a:t>	</a:t>
            </a: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  <a:p>
            <a:pPr marL="12700">
              <a:lnSpc>
                <a:spcPts val="1005"/>
              </a:lnSpc>
            </a:pPr>
            <a:r>
              <a:rPr dirty="0" sz="1200" spc="-280">
                <a:latin typeface="Cambria"/>
                <a:cs typeface="Cambria"/>
              </a:rPr>
              <a:t>33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3</a:t>
            </a:r>
            <a:r>
              <a:rPr dirty="0" sz="1200" spc="470">
                <a:latin typeface="Cambria"/>
                <a:cs typeface="Cambr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280">
                <a:latin typeface="Cambria"/>
                <a:cs typeface="Cambria"/>
              </a:rPr>
              <a:t>12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5479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5479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8515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46783" y="2055073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70" i="1">
                <a:latin typeface="Trebuchet MS"/>
                <a:cs typeface="Trebuchet MS"/>
              </a:rPr>
              <a:t>—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9243" y="2184443"/>
            <a:ext cx="4845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35260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5260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8297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36565" y="205507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8309" y="1925014"/>
            <a:ext cx="164401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0665" algn="l"/>
              </a:tabLst>
            </a:pPr>
            <a:r>
              <a:rPr dirty="0" sz="1200" spc="615">
                <a:latin typeface="Segoe UI Symbol"/>
                <a:cs typeface="Segoe UI Symbol"/>
              </a:rPr>
              <a:t> </a:t>
            </a:r>
            <a:r>
              <a:rPr dirty="0" sz="1200" spc="615">
                <a:latin typeface="Segoe UI Symbol"/>
                <a:cs typeface="Segoe UI Symbol"/>
              </a:rPr>
              <a:t>	</a:t>
            </a:r>
            <a:r>
              <a:rPr dirty="0" sz="1200" spc="600">
                <a:latin typeface="Segoe UI Symbol"/>
                <a:cs typeface="Segoe UI Symbol"/>
              </a:rPr>
              <a:t>!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0634" y="2172377"/>
            <a:ext cx="1426210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9435">
              <a:lnSpc>
                <a:spcPts val="525"/>
              </a:lnSpc>
              <a:spcBef>
                <a:spcPts val="95"/>
              </a:spcBef>
              <a:tabLst>
                <a:tab pos="1294765" algn="l"/>
              </a:tabLst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35" i="1">
                <a:latin typeface="Trebuchet MS"/>
                <a:cs typeface="Trebuchet MS"/>
              </a:rPr>
              <a:t>—</a:t>
            </a:r>
            <a:r>
              <a:rPr dirty="0" sz="800" spc="35">
                <a:latin typeface="Trebuchet MS"/>
                <a:cs typeface="Trebuchet MS"/>
              </a:rPr>
              <a:t>1	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1005"/>
              </a:lnSpc>
              <a:tabLst>
                <a:tab pos="761365" algn="l"/>
              </a:tabLst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2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55">
                <a:latin typeface="Cambria"/>
                <a:cs typeface="Cambria"/>
              </a:rPr>
              <a:t>2(3</a:t>
            </a:r>
            <a:r>
              <a:rPr dirty="0" sz="1200" spc="-55">
                <a:latin typeface="Cambria"/>
                <a:cs typeface="Cambria"/>
              </a:rPr>
              <a:t>	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80">
                <a:latin typeface="Cambria"/>
                <a:cs typeface="Cambria"/>
              </a:rPr>
              <a:t>+3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2751433"/>
            <a:ext cx="92074" cy="11747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19913" y="267020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708" y="2682275"/>
            <a:ext cx="8039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>
                <a:latin typeface="Cambria"/>
                <a:cs typeface="Cambria"/>
              </a:rPr>
              <a:t>33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3</a:t>
            </a:r>
            <a:r>
              <a:rPr dirty="0" sz="1200" spc="459">
                <a:latin typeface="Cambria"/>
                <a:cs typeface="Cambr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280">
                <a:latin typeface="Cambria"/>
                <a:cs typeface="Cambria"/>
              </a:rPr>
              <a:t>12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26188" y="2808754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622" y="0"/>
                </a:lnTo>
              </a:path>
            </a:pathLst>
          </a:custGeom>
          <a:ln w="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307878" y="2555000"/>
            <a:ext cx="820419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 marR="30480" indent="-170815">
              <a:lnSpc>
                <a:spcPct val="112999"/>
              </a:lnSpc>
              <a:spcBef>
                <a:spcPts val="100"/>
              </a:spcBef>
            </a:pPr>
            <a:r>
              <a:rPr dirty="0" baseline="-20833" sz="1200" spc="22" i="1">
                <a:latin typeface="Georgia"/>
                <a:cs typeface="Georgia"/>
              </a:rPr>
              <a:t>k</a:t>
            </a:r>
            <a:r>
              <a:rPr dirty="0" baseline="-20833" sz="1200" spc="-7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sz="1200" spc="114" i="1">
                <a:latin typeface="Calibri"/>
                <a:cs typeface="Calibri"/>
              </a:rPr>
              <a:t>/</a:t>
            </a:r>
            <a:r>
              <a:rPr dirty="0" sz="1200" spc="-45">
                <a:latin typeface="Cambria"/>
                <a:cs typeface="Cambria"/>
              </a:rPr>
              <a:t>2)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60">
                <a:latin typeface="Cambria"/>
                <a:cs typeface="Cambria"/>
              </a:rPr>
              <a:t>1  3</a:t>
            </a:r>
            <a:r>
              <a:rPr dirty="0" sz="1200" spc="114" i="1">
                <a:latin typeface="Calibri"/>
                <a:cs typeface="Calibri"/>
              </a:rPr>
              <a:t>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30413" y="2579640"/>
            <a:ext cx="475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68513" y="280875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306" y="0"/>
                </a:lnTo>
              </a:path>
            </a:pathLst>
          </a:custGeom>
          <a:ln w="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100636" y="2682275"/>
            <a:ext cx="873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2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baseline="-37037" sz="1800" spc="-120">
                <a:latin typeface="Cambria"/>
                <a:cs typeface="Cambria"/>
              </a:rPr>
              <a:t>3</a:t>
            </a:r>
            <a:r>
              <a:rPr dirty="0" baseline="-37037" sz="1800">
                <a:latin typeface="Cambria"/>
                <a:cs typeface="Cambria"/>
              </a:rPr>
              <a:t> </a:t>
            </a:r>
            <a:r>
              <a:rPr dirty="0" baseline="-37037" sz="1800" spc="487">
                <a:latin typeface="MS Gothic"/>
                <a:cs typeface="MS Gothic"/>
              </a:rPr>
              <a:t>—</a:t>
            </a:r>
            <a:r>
              <a:rPr dirty="0" baseline="-37037" sz="1800" spc="-502">
                <a:latin typeface="MS Gothic"/>
                <a:cs typeface="MS Gothic"/>
              </a:rPr>
              <a:t> </a:t>
            </a:r>
            <a:r>
              <a:rPr dirty="0" baseline="-37037" sz="1800" spc="-120">
                <a:latin typeface="Cambria"/>
                <a:cs typeface="Cambria"/>
              </a:rPr>
              <a:t>1</a:t>
            </a:r>
            <a:endParaRPr baseline="-37037" sz="1800">
              <a:latin typeface="Cambria"/>
              <a:cs typeface="Cambr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3" name="object 6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6603" y="146988"/>
            <a:ext cx="824230" cy="238125"/>
            <a:chOff x="866603" y="146988"/>
            <a:chExt cx="824230" cy="23812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603" y="221635"/>
              <a:ext cx="56417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710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385" y="221635"/>
              <a:ext cx="89962" cy="16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583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9634" y="220111"/>
              <a:ext cx="79289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011" y="191167"/>
              <a:ext cx="74714" cy="1447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861" y="220111"/>
              <a:ext cx="88437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386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00430" y="146988"/>
            <a:ext cx="323850" cy="189230"/>
            <a:chOff x="1800430" y="146988"/>
            <a:chExt cx="323850" cy="18923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430" y="220111"/>
              <a:ext cx="80813" cy="1157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8827" y="223158"/>
              <a:ext cx="80813" cy="1127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877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143676" y="165270"/>
            <a:ext cx="814705" cy="170815"/>
            <a:chOff x="2143676" y="165270"/>
            <a:chExt cx="814705" cy="17081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3676" y="220111"/>
              <a:ext cx="80813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301" y="165270"/>
              <a:ext cx="118246" cy="170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598" y="191167"/>
              <a:ext cx="74714" cy="14472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123" y="223158"/>
              <a:ext cx="80813" cy="1127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398" y="165270"/>
              <a:ext cx="118248" cy="170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96" y="220111"/>
              <a:ext cx="99111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6979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91285" y="429303"/>
            <a:ext cx="2705735" cy="257175"/>
            <a:chOff x="1791285" y="429303"/>
            <a:chExt cx="2705735" cy="257175"/>
          </a:xfrm>
        </p:grpSpPr>
        <p:sp>
          <p:nvSpPr>
            <p:cNvPr id="29" name="object 29"/>
            <p:cNvSpPr/>
            <p:nvPr/>
          </p:nvSpPr>
          <p:spPr>
            <a:xfrm>
              <a:off x="1793825" y="431843"/>
              <a:ext cx="2700655" cy="252095"/>
            </a:xfrm>
            <a:custGeom>
              <a:avLst/>
              <a:gdLst/>
              <a:ahLst/>
              <a:cxnLst/>
              <a:rect l="l" t="t" r="r" b="b"/>
              <a:pathLst>
                <a:path w="2700654" h="252095">
                  <a:moveTo>
                    <a:pt x="0" y="251798"/>
                  </a:moveTo>
                  <a:lnTo>
                    <a:pt x="0" y="0"/>
                  </a:lnTo>
                  <a:lnTo>
                    <a:pt x="2700331" y="0"/>
                  </a:lnTo>
                  <a:lnTo>
                    <a:pt x="2700331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63347" y="508226"/>
              <a:ext cx="214808" cy="1142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19" y="550875"/>
              <a:ext cx="132787" cy="6854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277058" y="455008"/>
            <a:ext cx="7804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73849" y="524166"/>
            <a:ext cx="92074" cy="1174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183328" y="455008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305" y="789763"/>
            <a:ext cx="92074" cy="117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056006"/>
            <a:ext cx="92074" cy="1174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322250"/>
            <a:ext cx="92074" cy="117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588494"/>
            <a:ext cx="92074" cy="1174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1854737"/>
            <a:ext cx="92074" cy="11747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2027" y="636411"/>
            <a:ext cx="4214495" cy="13569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55"/>
              </a:spcBef>
              <a:tabLst>
                <a:tab pos="1007744" algn="l"/>
              </a:tabLst>
            </a:pP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r>
              <a:rPr dirty="0" sz="1200" spc="-85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baseline="43981" sz="1800" spc="-97">
                <a:latin typeface="Segoe UI Symbol"/>
                <a:cs typeface="Segoe UI Symbol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5">
                <a:latin typeface="Cambria"/>
                <a:cs typeface="Cambria"/>
              </a:rPr>
              <a:t>(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2</a:t>
            </a:r>
            <a:r>
              <a:rPr dirty="0" sz="1200" spc="100" i="1">
                <a:latin typeface="Calibri"/>
                <a:cs typeface="Calibri"/>
              </a:rPr>
              <a:t>T</a:t>
            </a:r>
            <a:r>
              <a:rPr dirty="0" baseline="-13888" sz="1200" spc="232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2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45">
                <a:latin typeface="Cambria"/>
                <a:cs typeface="Cambria"/>
              </a:rPr>
              <a:t>(2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5">
                <a:latin typeface="Cambria"/>
                <a:cs typeface="Cambria"/>
              </a:rPr>
              <a:t>)</a:t>
            </a:r>
            <a:r>
              <a:rPr dirty="0" baseline="43981" sz="1800" spc="322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65">
                <a:latin typeface="Cambria"/>
                <a:cs typeface="Cambria"/>
              </a:rPr>
              <a:t>3</a:t>
            </a:r>
            <a:r>
              <a:rPr dirty="0" baseline="34722" sz="1200" spc="97" i="1">
                <a:latin typeface="Georgia"/>
                <a:cs typeface="Georgia"/>
              </a:rPr>
              <a:t>k</a:t>
            </a:r>
            <a:r>
              <a:rPr dirty="0" sz="1200" spc="65" i="1">
                <a:latin typeface="Calibri"/>
                <a:cs typeface="Calibri"/>
              </a:rPr>
              <a:t>T</a:t>
            </a:r>
            <a:r>
              <a:rPr dirty="0" baseline="-13888" sz="1200" spc="97" i="1">
                <a:latin typeface="Georgia"/>
                <a:cs typeface="Georgia"/>
              </a:rPr>
              <a:t>K</a:t>
            </a:r>
            <a:r>
              <a:rPr dirty="0" baseline="-13888" sz="1200" spc="-135" i="1">
                <a:latin typeface="Georgia"/>
                <a:cs typeface="Georgia"/>
              </a:rPr>
              <a:t> </a:t>
            </a:r>
            <a:r>
              <a:rPr dirty="0" sz="1200" spc="20">
                <a:latin typeface="Cambria"/>
                <a:cs typeface="Cambria"/>
              </a:rPr>
              <a:t>(2</a:t>
            </a:r>
            <a:r>
              <a:rPr dirty="0" baseline="34722" sz="1200" spc="30">
                <a:latin typeface="Trebuchet MS"/>
                <a:cs typeface="Trebuchet MS"/>
              </a:rPr>
              <a:t>0</a:t>
            </a:r>
            <a:r>
              <a:rPr dirty="0" sz="1200" spc="20">
                <a:latin typeface="Cambria"/>
                <a:cs typeface="Cambria"/>
              </a:rPr>
              <a:t>+2)+12</a:t>
            </a:r>
            <a:r>
              <a:rPr dirty="0" baseline="43981" sz="1800" spc="419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3</a:t>
            </a:r>
            <a:r>
              <a:rPr dirty="0" baseline="34722" sz="1200" spc="60" i="1">
                <a:latin typeface="Georgia"/>
                <a:cs typeface="Georgia"/>
              </a:rPr>
              <a:t>k</a:t>
            </a:r>
            <a:r>
              <a:rPr dirty="0" baseline="34722" sz="1200" spc="60" i="1">
                <a:latin typeface="Trebuchet MS"/>
                <a:cs typeface="Trebuchet MS"/>
              </a:rPr>
              <a:t>—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(2</a:t>
            </a:r>
            <a:r>
              <a:rPr dirty="0" baseline="34722" sz="1200" spc="60">
                <a:latin typeface="Trebuchet MS"/>
                <a:cs typeface="Trebuchet MS"/>
              </a:rPr>
              <a:t>1</a:t>
            </a:r>
            <a:r>
              <a:rPr dirty="0" sz="1200" spc="40">
                <a:latin typeface="Cambria"/>
                <a:cs typeface="Cambria"/>
              </a:rPr>
              <a:t>+2)+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770">
                <a:latin typeface="SimSun-ExtB"/>
                <a:cs typeface="SimSun-ExtB"/>
              </a:rPr>
              <a:t>··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30">
                <a:latin typeface="Cambria"/>
                <a:cs typeface="Cambria"/>
              </a:rPr>
              <a:t>3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baseline="34722" sz="1200" spc="44" i="1">
                <a:latin typeface="Trebuchet MS"/>
                <a:cs typeface="Trebuchet MS"/>
              </a:rPr>
              <a:t>—</a:t>
            </a:r>
            <a:r>
              <a:rPr dirty="0" baseline="34722" sz="1200" spc="44">
                <a:latin typeface="Trebuchet MS"/>
                <a:cs typeface="Trebuchet MS"/>
              </a:rPr>
              <a:t>1</a:t>
            </a:r>
            <a:r>
              <a:rPr dirty="0" sz="1200" spc="30">
                <a:latin typeface="Cambria"/>
                <a:cs typeface="Cambria"/>
              </a:rPr>
              <a:t>+2)+3</a:t>
            </a:r>
            <a:r>
              <a:rPr dirty="0" baseline="34722" sz="1200" spc="44">
                <a:latin typeface="Trebuchet MS"/>
                <a:cs typeface="Trebuchet MS"/>
              </a:rPr>
              <a:t>0</a:t>
            </a:r>
            <a:r>
              <a:rPr dirty="0" sz="1200" spc="30">
                <a:latin typeface="Cambria"/>
                <a:cs typeface="Cambria"/>
              </a:rPr>
              <a:t>(2</a:t>
            </a:r>
            <a:r>
              <a:rPr dirty="0" baseline="34722" sz="1200" spc="44" i="1">
                <a:latin typeface="Georgia"/>
                <a:cs typeface="Georgia"/>
              </a:rPr>
              <a:t>k</a:t>
            </a:r>
            <a:r>
              <a:rPr dirty="0" sz="1200" spc="30">
                <a:latin typeface="Cambria"/>
                <a:cs typeface="Cambria"/>
              </a:rPr>
              <a:t>+2)</a:t>
            </a:r>
            <a:r>
              <a:rPr dirty="0" baseline="43981" sz="1800" spc="367">
                <a:latin typeface="Segoe UI Symbol"/>
                <a:cs typeface="Segoe UI Symbol"/>
              </a:rPr>
              <a:t> </a:t>
            </a:r>
            <a:endParaRPr baseline="43981" sz="1800">
              <a:latin typeface="Segoe UI Symbol"/>
              <a:cs typeface="Segoe UI Symbol"/>
            </a:endParaRPr>
          </a:p>
          <a:p>
            <a:pPr marL="495300">
              <a:lnSpc>
                <a:spcPct val="100000"/>
              </a:lnSpc>
              <a:spcBef>
                <a:spcPts val="655"/>
              </a:spcBef>
            </a:pPr>
            <a:r>
              <a:rPr dirty="0" sz="1200" spc="-80">
                <a:latin typeface="Cambria"/>
                <a:cs typeface="Cambria"/>
              </a:rPr>
              <a:t>33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spc="22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 spc="75">
                <a:latin typeface="Trebuchet MS"/>
                <a:cs typeface="Trebuchet MS"/>
              </a:rPr>
              <a:t>1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127" i="1">
                <a:latin typeface="Georgia"/>
                <a:cs typeface="Georgia"/>
              </a:rPr>
              <a:t>k</a:t>
            </a:r>
            <a:r>
              <a:rPr dirty="0" sz="1200" spc="95">
                <a:latin typeface="Cambria"/>
                <a:cs typeface="Cambria"/>
              </a:rPr>
              <a:t>)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4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baseline="34722" sz="1200" spc="52" i="1">
                <a:latin typeface="Georgia"/>
                <a:cs typeface="Georgia"/>
              </a:rPr>
              <a:t>k</a:t>
            </a:r>
            <a:r>
              <a:rPr dirty="0" baseline="34722" sz="1200" spc="104" i="1">
                <a:latin typeface="Trebuchet MS"/>
                <a:cs typeface="Trebuchet MS"/>
              </a:rPr>
              <a:t>—</a:t>
            </a:r>
            <a:r>
              <a:rPr dirty="0" baseline="34722" sz="1200">
                <a:latin typeface="Trebuchet MS"/>
                <a:cs typeface="Trebuchet MS"/>
              </a:rPr>
              <a:t>1</a:t>
            </a:r>
            <a:r>
              <a:rPr dirty="0" baseline="34722" sz="1200" spc="104">
                <a:latin typeface="Trebuchet MS"/>
                <a:cs typeface="Trebuchet MS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335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75">
                <a:latin typeface="Trebuchet MS"/>
                <a:cs typeface="Trebuchet MS"/>
              </a:rPr>
              <a:t>0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2253602"/>
            <a:ext cx="92074" cy="11747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54708" y="2172377"/>
            <a:ext cx="860425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7495">
              <a:lnSpc>
                <a:spcPts val="525"/>
              </a:lnSpc>
              <a:spcBef>
                <a:spcPts val="95"/>
              </a:spcBef>
              <a:tabLst>
                <a:tab pos="791210" algn="l"/>
              </a:tabLst>
            </a:pPr>
            <a:r>
              <a:rPr dirty="0" sz="800" spc="15" i="1">
                <a:latin typeface="Georgia"/>
                <a:cs typeface="Georgia"/>
              </a:rPr>
              <a:t>k</a:t>
            </a:r>
            <a:r>
              <a:rPr dirty="0" sz="800" spc="15" i="1">
                <a:latin typeface="Georgia"/>
                <a:cs typeface="Georgia"/>
              </a:rPr>
              <a:t>	</a:t>
            </a: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  <a:p>
            <a:pPr marL="12700">
              <a:lnSpc>
                <a:spcPts val="1005"/>
              </a:lnSpc>
            </a:pPr>
            <a:r>
              <a:rPr dirty="0" sz="1200" spc="-280">
                <a:latin typeface="Cambria"/>
                <a:cs typeface="Cambria"/>
              </a:rPr>
              <a:t>33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3</a:t>
            </a:r>
            <a:r>
              <a:rPr dirty="0" sz="1200" spc="470">
                <a:latin typeface="Cambria"/>
                <a:cs typeface="Cambr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280">
                <a:latin typeface="Cambria"/>
                <a:cs typeface="Cambria"/>
              </a:rPr>
              <a:t>12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5479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5479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8515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46783" y="2055073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70" i="1">
                <a:latin typeface="Trebuchet MS"/>
                <a:cs typeface="Trebuchet MS"/>
              </a:rPr>
              <a:t>—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9243" y="2184443"/>
            <a:ext cx="4845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35260" y="2081808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200" spc="-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5260" y="228851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8297" y="1970532"/>
            <a:ext cx="353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95"/>
              </a:spcBef>
              <a:buChar char="✓"/>
              <a:tabLst>
                <a:tab pos="229235" algn="l"/>
              </a:tabLst>
            </a:pPr>
            <a:r>
              <a:rPr dirty="0" sz="1200" spc="-155">
                <a:latin typeface="Segoe UI Symbol"/>
                <a:cs typeface="Segoe UI Symbol"/>
              </a:rPr>
              <a:t>◆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36565" y="205507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8309" y="1925014"/>
            <a:ext cx="164401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0665" algn="l"/>
              </a:tabLst>
            </a:pPr>
            <a:r>
              <a:rPr dirty="0" sz="1200" spc="615">
                <a:latin typeface="Segoe UI Symbol"/>
                <a:cs typeface="Segoe UI Symbol"/>
              </a:rPr>
              <a:t> </a:t>
            </a:r>
            <a:r>
              <a:rPr dirty="0" sz="1200" spc="615">
                <a:latin typeface="Segoe UI Symbol"/>
                <a:cs typeface="Segoe UI Symbol"/>
              </a:rPr>
              <a:t>	</a:t>
            </a:r>
            <a:r>
              <a:rPr dirty="0" sz="1200" spc="600">
                <a:latin typeface="Segoe UI Symbol"/>
                <a:cs typeface="Segoe UI Symbol"/>
              </a:rPr>
              <a:t>!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0634" y="2172377"/>
            <a:ext cx="1426210" cy="219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9435">
              <a:lnSpc>
                <a:spcPts val="525"/>
              </a:lnSpc>
              <a:spcBef>
                <a:spcPts val="95"/>
              </a:spcBef>
              <a:tabLst>
                <a:tab pos="1294765" algn="l"/>
              </a:tabLst>
            </a:pPr>
            <a:r>
              <a:rPr dirty="0" sz="800" spc="35" i="1">
                <a:latin typeface="Georgia"/>
                <a:cs typeface="Georgia"/>
              </a:rPr>
              <a:t>k</a:t>
            </a:r>
            <a:r>
              <a:rPr dirty="0" sz="800" spc="35" i="1">
                <a:latin typeface="Trebuchet MS"/>
                <a:cs typeface="Trebuchet MS"/>
              </a:rPr>
              <a:t>—</a:t>
            </a:r>
            <a:r>
              <a:rPr dirty="0" sz="800" spc="35">
                <a:latin typeface="Trebuchet MS"/>
                <a:cs typeface="Trebuchet MS"/>
              </a:rPr>
              <a:t>1	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1005"/>
              </a:lnSpc>
              <a:tabLst>
                <a:tab pos="761365" algn="l"/>
              </a:tabLst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2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55">
                <a:latin typeface="Cambria"/>
                <a:cs typeface="Cambria"/>
              </a:rPr>
              <a:t>2(3</a:t>
            </a:r>
            <a:r>
              <a:rPr dirty="0" sz="1200" spc="-55">
                <a:latin typeface="Cambria"/>
                <a:cs typeface="Cambria"/>
              </a:rPr>
              <a:t>	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670">
                <a:latin typeface="SimSun-ExtB"/>
                <a:cs typeface="SimSun-ExtB"/>
              </a:rPr>
              <a:t>·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5">
                <a:latin typeface="SimSun-ExtB"/>
                <a:cs typeface="SimSun-ExtB"/>
              </a:rPr>
              <a:t> 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400">
                <a:latin typeface="SimSun-ExtB"/>
                <a:cs typeface="SimSun-ExtB"/>
              </a:rPr>
              <a:t> </a:t>
            </a:r>
            <a:r>
              <a:rPr dirty="0" sz="1200" spc="80">
                <a:latin typeface="Cambria"/>
                <a:cs typeface="Cambria"/>
              </a:rPr>
              <a:t>+3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2751433"/>
            <a:ext cx="92074" cy="11747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19913" y="267020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 i="1">
                <a:latin typeface="Georgia"/>
                <a:cs typeface="Georgia"/>
              </a:rPr>
              <a:t>k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4708" y="2682275"/>
            <a:ext cx="8039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>
                <a:latin typeface="Cambria"/>
                <a:cs typeface="Cambria"/>
              </a:rPr>
              <a:t>33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3</a:t>
            </a:r>
            <a:r>
              <a:rPr dirty="0" sz="1200" spc="459">
                <a:latin typeface="Cambria"/>
                <a:cs typeface="Cambria"/>
              </a:rPr>
              <a:t> </a:t>
            </a: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280">
                <a:latin typeface="Cambria"/>
                <a:cs typeface="Cambria"/>
              </a:rPr>
              <a:t>12</a:t>
            </a:r>
            <a:r>
              <a:rPr dirty="0" sz="1200" spc="-280">
                <a:latin typeface="SimSun-ExtB"/>
                <a:cs typeface="SimSun-ExtB"/>
              </a:rPr>
              <a:t>·</a:t>
            </a:r>
            <a:r>
              <a:rPr dirty="0" sz="1200" spc="-28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7878" y="2579640"/>
            <a:ext cx="82041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22" i="1">
                <a:latin typeface="Georgia"/>
                <a:cs typeface="Georgia"/>
              </a:rPr>
              <a:t>k</a:t>
            </a:r>
            <a:r>
              <a:rPr dirty="0" baseline="-20833" sz="1200" spc="-7" i="1">
                <a:latin typeface="Georgia"/>
                <a:cs typeface="Georgia"/>
              </a:rPr>
              <a:t> </a:t>
            </a:r>
            <a:r>
              <a:rPr dirty="0" sz="1200" spc="-45">
                <a:latin typeface="Cambria"/>
                <a:cs typeface="Cambria"/>
              </a:rPr>
              <a:t>(3</a:t>
            </a:r>
            <a:r>
              <a:rPr dirty="0" sz="1200" spc="114" i="1">
                <a:latin typeface="Calibri"/>
                <a:cs typeface="Calibri"/>
              </a:rPr>
              <a:t>/</a:t>
            </a:r>
            <a:r>
              <a:rPr dirty="0" sz="1200" spc="-45">
                <a:latin typeface="Cambria"/>
                <a:cs typeface="Cambria"/>
              </a:rPr>
              <a:t>2)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26188" y="2808754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 h="0">
                <a:moveTo>
                  <a:pt x="0" y="0"/>
                </a:moveTo>
                <a:lnTo>
                  <a:pt x="663622" y="0"/>
                </a:lnTo>
              </a:path>
            </a:pathLst>
          </a:custGeom>
          <a:ln w="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503820" y="2786331"/>
            <a:ext cx="50863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sz="1200" spc="114" i="1">
                <a:latin typeface="Calibri"/>
                <a:cs typeface="Calibri"/>
              </a:rPr>
              <a:t>/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30413" y="2579640"/>
            <a:ext cx="4756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1250" sz="1200" spc="22" i="1">
                <a:latin typeface="Georgia"/>
                <a:cs typeface="Georgia"/>
              </a:rPr>
              <a:t>k</a:t>
            </a:r>
            <a:r>
              <a:rPr dirty="0" baseline="31250" sz="1200" spc="22" i="1">
                <a:latin typeface="Georgia"/>
                <a:cs typeface="Georgia"/>
              </a:rPr>
              <a:t> </a:t>
            </a:r>
            <a:r>
              <a:rPr dirty="0" baseline="31250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68513" y="2808754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306" y="0"/>
                </a:lnTo>
              </a:path>
            </a:pathLst>
          </a:custGeom>
          <a:ln w="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100636" y="2682275"/>
            <a:ext cx="873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245">
                <a:latin typeface="Cambria"/>
                <a:cs typeface="Cambria"/>
              </a:rPr>
              <a:t>+</a:t>
            </a:r>
            <a:r>
              <a:rPr dirty="0" sz="1200" spc="2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sz="1200" spc="110">
                <a:latin typeface="Cambria"/>
                <a:cs typeface="Cambria"/>
              </a:rPr>
              <a:t> </a:t>
            </a:r>
            <a:r>
              <a:rPr dirty="0" baseline="-37037" sz="1800" spc="-120">
                <a:latin typeface="Cambria"/>
                <a:cs typeface="Cambria"/>
              </a:rPr>
              <a:t>3</a:t>
            </a:r>
            <a:r>
              <a:rPr dirty="0" baseline="-37037" sz="1800">
                <a:latin typeface="Cambria"/>
                <a:cs typeface="Cambria"/>
              </a:rPr>
              <a:t> </a:t>
            </a:r>
            <a:r>
              <a:rPr dirty="0" baseline="-37037" sz="1800" spc="487">
                <a:latin typeface="MS Gothic"/>
                <a:cs typeface="MS Gothic"/>
              </a:rPr>
              <a:t>—</a:t>
            </a:r>
            <a:r>
              <a:rPr dirty="0" baseline="-37037" sz="1800" spc="-502">
                <a:latin typeface="MS Gothic"/>
                <a:cs typeface="MS Gothic"/>
              </a:rPr>
              <a:t> </a:t>
            </a:r>
            <a:r>
              <a:rPr dirty="0" baseline="-37037" sz="1800" spc="-120">
                <a:latin typeface="Cambria"/>
                <a:cs typeface="Cambria"/>
              </a:rPr>
              <a:t>1</a:t>
            </a:r>
            <a:endParaRPr baseline="-37037" sz="1800">
              <a:latin typeface="Cambria"/>
              <a:cs typeface="Cambri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9829" y="3106569"/>
            <a:ext cx="92074" cy="11747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29308" y="3037410"/>
            <a:ext cx="12566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0">
                <a:latin typeface="Cambria"/>
                <a:cs typeface="Cambria"/>
              </a:rPr>
              <a:t>69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3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spc="22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24</a:t>
            </a:r>
            <a:r>
              <a:rPr dirty="0" sz="1200" spc="-869">
                <a:latin typeface="SimSun-ExtB"/>
                <a:cs typeface="SimSun-ExtB"/>
              </a:rPr>
              <a:t>·</a:t>
            </a:r>
            <a:r>
              <a:rPr dirty="0" sz="1200" spc="-80">
                <a:latin typeface="Cambria"/>
                <a:cs typeface="Cambria"/>
              </a:rPr>
              <a:t>2</a:t>
            </a:r>
            <a:r>
              <a:rPr dirty="0" baseline="34722" sz="1200" spc="22" i="1">
                <a:latin typeface="Georgia"/>
                <a:cs typeface="Georgia"/>
              </a:rPr>
              <a:t>k</a:t>
            </a:r>
            <a:r>
              <a:rPr dirty="0" baseline="34722" sz="1200" i="1">
                <a:latin typeface="Georgia"/>
                <a:cs typeface="Georgia"/>
              </a:rPr>
              <a:t> </a:t>
            </a:r>
            <a:r>
              <a:rPr dirty="0" baseline="34722" sz="1200" spc="-75" i="1">
                <a:latin typeface="Georgia"/>
                <a:cs typeface="Georgia"/>
              </a:rPr>
              <a:t> </a:t>
            </a:r>
            <a:r>
              <a:rPr dirty="0" sz="1200" spc="325">
                <a:latin typeface="MS Gothic"/>
                <a:cs typeface="MS Gothic"/>
              </a:rPr>
              <a:t>—</a:t>
            </a:r>
            <a:r>
              <a:rPr dirty="0" sz="1200" spc="-335">
                <a:latin typeface="MS Gothic"/>
                <a:cs typeface="MS Gothic"/>
              </a:rPr>
              <a:t> </a:t>
            </a:r>
            <a:r>
              <a:rPr dirty="0" sz="1200" spc="-8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6" name="object 66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-95" i="1">
                <a:solidFill>
                  <a:srgbClr val="3333B3"/>
                </a:solidFill>
                <a:latin typeface="Verdana"/>
                <a:cs typeface="Verdana"/>
              </a:rPr>
              <a:t>n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0402" y="841111"/>
            <a:ext cx="210616" cy="1263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22532" y="771160"/>
            <a:ext cx="118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95" i="1"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7251" y="836546"/>
            <a:ext cx="149195" cy="1308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30630" y="883726"/>
            <a:ext cx="57886" cy="8370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276548" y="836545"/>
            <a:ext cx="544195" cy="131445"/>
            <a:chOff x="1276548" y="836545"/>
            <a:chExt cx="544195" cy="131445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6548" y="845677"/>
              <a:ext cx="281038" cy="1202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790" y="836545"/>
              <a:ext cx="233434" cy="13088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905667" y="845677"/>
            <a:ext cx="477520" cy="158750"/>
            <a:chOff x="1905667" y="845677"/>
            <a:chExt cx="477520" cy="158750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5667" y="845677"/>
              <a:ext cx="251592" cy="1217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8930" y="883726"/>
              <a:ext cx="214256" cy="12023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450150" y="836545"/>
            <a:ext cx="303530" cy="131445"/>
            <a:chOff x="2450150" y="836545"/>
            <a:chExt cx="30353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0150" y="883726"/>
              <a:ext cx="136627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9368" y="836545"/>
              <a:ext cx="144198" cy="13088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29533" y="836545"/>
            <a:ext cx="289036" cy="13088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55693" y="848435"/>
            <a:ext cx="107949" cy="14287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144602" y="771160"/>
            <a:ext cx="9404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87350" algn="l"/>
              </a:tabLst>
            </a:pPr>
            <a:r>
              <a:rPr dirty="0" sz="1400" spc="-50" i="1">
                <a:latin typeface="Verdana"/>
                <a:cs typeface="Verdana"/>
              </a:rPr>
              <a:t>n	</a:t>
            </a:r>
            <a:r>
              <a:rPr dirty="0" sz="1400" spc="-65">
                <a:latin typeface="Lucida Sans Unicode"/>
                <a:cs typeface="Lucida Sans Unicode"/>
              </a:rPr>
              <a:t>2</a:t>
            </a:r>
            <a:r>
              <a:rPr dirty="0" baseline="27777" sz="1500" spc="-97" i="1">
                <a:latin typeface="Calibri"/>
                <a:cs typeface="Calibri"/>
              </a:rPr>
              <a:t>k</a:t>
            </a:r>
            <a:r>
              <a:rPr dirty="0" baseline="27777" sz="1500" spc="-44" i="1">
                <a:latin typeface="Calibri"/>
                <a:cs typeface="Calibri"/>
              </a:rPr>
              <a:t> </a:t>
            </a:r>
            <a:r>
              <a:rPr dirty="0" sz="1400" spc="55">
                <a:latin typeface="Lucida Sans Unicode"/>
                <a:cs typeface="Lucida Sans Unicode"/>
              </a:rPr>
              <a:t>+2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3" name="object 4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0402" y="841111"/>
            <a:ext cx="210616" cy="1263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22532" y="771160"/>
            <a:ext cx="118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90" i="1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7251" y="836546"/>
            <a:ext cx="149195" cy="1308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30630" y="883726"/>
            <a:ext cx="57886" cy="8370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276548" y="836545"/>
            <a:ext cx="544195" cy="131445"/>
            <a:chOff x="1276548" y="836545"/>
            <a:chExt cx="544195" cy="131445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6548" y="845677"/>
              <a:ext cx="281038" cy="1202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790" y="836545"/>
              <a:ext cx="233434" cy="13088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905667" y="845677"/>
            <a:ext cx="477520" cy="158750"/>
            <a:chOff x="1905667" y="845677"/>
            <a:chExt cx="477520" cy="158750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5667" y="845677"/>
              <a:ext cx="251592" cy="1217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8930" y="883726"/>
              <a:ext cx="214256" cy="12023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450150" y="836545"/>
            <a:ext cx="303530" cy="131445"/>
            <a:chOff x="2450150" y="836545"/>
            <a:chExt cx="30353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0150" y="883726"/>
              <a:ext cx="136627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9368" y="836545"/>
              <a:ext cx="144198" cy="13088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29533" y="836545"/>
            <a:ext cx="289036" cy="13088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55693" y="848435"/>
            <a:ext cx="107949" cy="14287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144602" y="771160"/>
            <a:ext cx="9404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87350" algn="l"/>
              </a:tabLst>
            </a:pPr>
            <a:r>
              <a:rPr dirty="0" sz="1400" spc="114" i="1">
                <a:latin typeface="Calibri"/>
                <a:cs typeface="Calibri"/>
              </a:rPr>
              <a:t>n	</a:t>
            </a:r>
            <a:r>
              <a:rPr dirty="0" sz="1400" spc="-65">
                <a:latin typeface="Lucida Sans Unicode"/>
                <a:cs typeface="Lucida Sans Unicode"/>
              </a:rPr>
              <a:t>2</a:t>
            </a:r>
            <a:r>
              <a:rPr dirty="0" baseline="27777" sz="1500" spc="-97" i="1">
                <a:latin typeface="Calibri"/>
                <a:cs typeface="Calibri"/>
              </a:rPr>
              <a:t>k</a:t>
            </a:r>
            <a:r>
              <a:rPr dirty="0" baseline="27777" sz="1500" spc="-44" i="1">
                <a:latin typeface="Calibri"/>
                <a:cs typeface="Calibri"/>
              </a:rPr>
              <a:t> </a:t>
            </a:r>
            <a:r>
              <a:rPr dirty="0" sz="1400" spc="55">
                <a:latin typeface="Lucida Sans Unicode"/>
                <a:cs typeface="Lucida Sans Unicode"/>
              </a:rPr>
              <a:t>+2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5832" y="1339238"/>
            <a:ext cx="433705" cy="132715"/>
            <a:chOff x="455832" y="1339238"/>
            <a:chExt cx="433705" cy="132715"/>
          </a:xfrm>
        </p:grpSpPr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5832" y="1339238"/>
              <a:ext cx="249430" cy="1324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4465" y="1387940"/>
              <a:ext cx="154603" cy="8066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23186" y="1351127"/>
            <a:ext cx="107949" cy="14287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945901" y="1273852"/>
            <a:ext cx="154559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531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>
                <a:latin typeface="Lucida Sans Unicode"/>
                <a:cs typeface="Lucida Sans Unicode"/>
              </a:rPr>
              <a:t>	</a:t>
            </a:r>
            <a:r>
              <a:rPr dirty="0" sz="1400" spc="-185">
                <a:latin typeface="Lucida Sans Unicode"/>
                <a:cs typeface="Lucida Sans Unicode"/>
              </a:rPr>
              <a:t>207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baseline="27777" sz="1500" spc="67">
                <a:latin typeface="Calibri"/>
                <a:cs typeface="Calibri"/>
              </a:rPr>
              <a:t>l</a:t>
            </a:r>
            <a:r>
              <a:rPr dirty="0" baseline="27777" sz="1500" spc="-7">
                <a:latin typeface="Calibri"/>
                <a:cs typeface="Calibri"/>
              </a:rPr>
              <a:t>og</a:t>
            </a:r>
            <a:r>
              <a:rPr dirty="0" baseline="27777" sz="1500" spc="-75">
                <a:latin typeface="Calibri"/>
                <a:cs typeface="Calibri"/>
              </a:rPr>
              <a:t> </a:t>
            </a:r>
            <a:r>
              <a:rPr dirty="0" baseline="27777" sz="1500" spc="-15">
                <a:latin typeface="Calibri"/>
                <a:cs typeface="Calibri"/>
              </a:rPr>
              <a:t>3</a:t>
            </a:r>
            <a:endParaRPr baseline="27777" sz="15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8" name="object 48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0402" y="841111"/>
            <a:ext cx="210616" cy="1263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22532" y="771160"/>
            <a:ext cx="118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90" i="1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7251" y="836546"/>
            <a:ext cx="149195" cy="1308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30630" y="883726"/>
            <a:ext cx="57886" cy="8370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276548" y="836545"/>
            <a:ext cx="544195" cy="131445"/>
            <a:chOff x="1276548" y="836545"/>
            <a:chExt cx="544195" cy="131445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6548" y="845677"/>
              <a:ext cx="281038" cy="1202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790" y="836545"/>
              <a:ext cx="233434" cy="13088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905667" y="845677"/>
            <a:ext cx="477520" cy="158750"/>
            <a:chOff x="1905667" y="845677"/>
            <a:chExt cx="477520" cy="158750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5667" y="845677"/>
              <a:ext cx="251592" cy="1217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8930" y="883726"/>
              <a:ext cx="214256" cy="12023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450150" y="836545"/>
            <a:ext cx="303530" cy="131445"/>
            <a:chOff x="2450150" y="836545"/>
            <a:chExt cx="30353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0150" y="883726"/>
              <a:ext cx="136627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9368" y="836545"/>
              <a:ext cx="144198" cy="13088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29533" y="836545"/>
            <a:ext cx="289036" cy="13088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55693" y="848435"/>
            <a:ext cx="107949" cy="14287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144602" y="771160"/>
            <a:ext cx="9404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87350" algn="l"/>
              </a:tabLst>
            </a:pPr>
            <a:r>
              <a:rPr dirty="0" sz="1400" spc="114" i="1">
                <a:latin typeface="Calibri"/>
                <a:cs typeface="Calibri"/>
              </a:rPr>
              <a:t>n	</a:t>
            </a:r>
            <a:r>
              <a:rPr dirty="0" sz="1400" spc="-65">
                <a:latin typeface="Lucida Sans Unicode"/>
                <a:cs typeface="Lucida Sans Unicode"/>
              </a:rPr>
              <a:t>2</a:t>
            </a:r>
            <a:r>
              <a:rPr dirty="0" baseline="27777" sz="1500" spc="-97" i="1">
                <a:latin typeface="Calibri"/>
                <a:cs typeface="Calibri"/>
              </a:rPr>
              <a:t>k</a:t>
            </a:r>
            <a:r>
              <a:rPr dirty="0" baseline="27777" sz="1500" spc="-44" i="1">
                <a:latin typeface="Calibri"/>
                <a:cs typeface="Calibri"/>
              </a:rPr>
              <a:t> </a:t>
            </a:r>
            <a:r>
              <a:rPr dirty="0" sz="1400" spc="55">
                <a:latin typeface="Lucida Sans Unicode"/>
                <a:cs typeface="Lucida Sans Unicode"/>
              </a:rPr>
              <a:t>+2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5832" y="1339238"/>
            <a:ext cx="433705" cy="132715"/>
            <a:chOff x="455832" y="1339238"/>
            <a:chExt cx="433705" cy="132715"/>
          </a:xfrm>
        </p:grpSpPr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5832" y="1339238"/>
              <a:ext cx="249430" cy="1324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4465" y="1387940"/>
              <a:ext cx="154603" cy="8066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23186" y="1351127"/>
            <a:ext cx="107949" cy="142875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60402" y="1840394"/>
            <a:ext cx="415290" cy="132715"/>
            <a:chOff x="460402" y="1840394"/>
            <a:chExt cx="415290" cy="132715"/>
          </a:xfrm>
        </p:grpSpPr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0402" y="1846482"/>
              <a:ext cx="148951" cy="12479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9895" y="1889096"/>
              <a:ext cx="73119" cy="837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1448" y="1840394"/>
              <a:ext cx="164245" cy="13240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88996" y="1841916"/>
            <a:ext cx="793115" cy="167640"/>
            <a:chOff x="988996" y="1841916"/>
            <a:chExt cx="793115" cy="167640"/>
          </a:xfrm>
        </p:grpSpPr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8996" y="1841916"/>
              <a:ext cx="353261" cy="130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72981" y="1841916"/>
              <a:ext cx="100281" cy="1643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91802" y="1851048"/>
              <a:ext cx="192959" cy="15675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04307" y="1890619"/>
              <a:ext cx="77689" cy="11871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952469" y="1841916"/>
            <a:ext cx="372110" cy="167640"/>
            <a:chOff x="1952469" y="1841916"/>
            <a:chExt cx="372110" cy="167640"/>
          </a:xfrm>
        </p:grpSpPr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952469" y="1927144"/>
              <a:ext cx="45699" cy="913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16434" y="1841916"/>
              <a:ext cx="107897" cy="1308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44393" y="1851048"/>
              <a:ext cx="179997" cy="15828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400861" y="1851048"/>
            <a:ext cx="542925" cy="158750"/>
            <a:chOff x="2400861" y="1851048"/>
            <a:chExt cx="542925" cy="158750"/>
          </a:xfrm>
        </p:grpSpPr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00861" y="1851048"/>
              <a:ext cx="251592" cy="12175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64123" y="1889096"/>
              <a:ext cx="279638" cy="120234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3014761" y="1841916"/>
            <a:ext cx="312420" cy="131445"/>
            <a:chOff x="3014761" y="1841916"/>
            <a:chExt cx="312420" cy="131445"/>
          </a:xfrm>
        </p:grpSpPr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14761" y="1841916"/>
              <a:ext cx="65503" cy="13088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02856" y="1889096"/>
              <a:ext cx="223745" cy="83706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3403696" y="1869311"/>
            <a:ext cx="219710" cy="103505"/>
            <a:chOff x="3403696" y="1869311"/>
            <a:chExt cx="219710" cy="103505"/>
          </a:xfrm>
        </p:grpSpPr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403696" y="1890618"/>
              <a:ext cx="60933" cy="8066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485697" y="1869311"/>
              <a:ext cx="137084" cy="10349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3694680" y="1869311"/>
            <a:ext cx="279400" cy="103505"/>
            <a:chOff x="3694680" y="1869311"/>
            <a:chExt cx="279400" cy="103505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94680" y="1889096"/>
              <a:ext cx="63979" cy="8370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770330" y="1869311"/>
              <a:ext cx="203638" cy="10349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57356" y="2104023"/>
            <a:ext cx="335915" cy="83820"/>
            <a:chOff x="457356" y="2104023"/>
            <a:chExt cx="335915" cy="83820"/>
          </a:xfrm>
        </p:grpSpPr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7356" y="2105545"/>
              <a:ext cx="109679" cy="8066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7585" y="2104023"/>
              <a:ext cx="205345" cy="83706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860839" y="2056843"/>
            <a:ext cx="307317" cy="130886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254785" y="2056843"/>
            <a:ext cx="783590" cy="167640"/>
            <a:chOff x="1254785" y="2056843"/>
            <a:chExt cx="783590" cy="167640"/>
          </a:xfrm>
        </p:grpSpPr>
        <p:pic>
          <p:nvPicPr>
            <p:cNvPr id="76" name="object 7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54785" y="2056843"/>
              <a:ext cx="343740" cy="13088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29251" y="2056843"/>
              <a:ext cx="100280" cy="1643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48071" y="2065974"/>
              <a:ext cx="192959" cy="15675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60575" y="2105545"/>
              <a:ext cx="77689" cy="118710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945901" y="1273852"/>
            <a:ext cx="1805939" cy="9620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531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>
                <a:latin typeface="Lucida Sans Unicode"/>
                <a:cs typeface="Lucida Sans Unicode"/>
              </a:rPr>
              <a:t>	</a:t>
            </a:r>
            <a:r>
              <a:rPr dirty="0" sz="1400" spc="-185">
                <a:latin typeface="Lucida Sans Unicode"/>
                <a:cs typeface="Lucida Sans Unicode"/>
              </a:rPr>
              <a:t>207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baseline="27777" sz="1500" spc="67">
                <a:latin typeface="Calibri"/>
                <a:cs typeface="Calibri"/>
              </a:rPr>
              <a:t>l</a:t>
            </a:r>
            <a:r>
              <a:rPr dirty="0" baseline="27777" sz="1500" spc="-7">
                <a:latin typeface="Calibri"/>
                <a:cs typeface="Calibri"/>
              </a:rPr>
              <a:t>og</a:t>
            </a:r>
            <a:r>
              <a:rPr dirty="0" baseline="27777" sz="1500" spc="-75">
                <a:latin typeface="Calibri"/>
                <a:cs typeface="Calibri"/>
              </a:rPr>
              <a:t> </a:t>
            </a:r>
            <a:r>
              <a:rPr dirty="0" baseline="27777" sz="1500" spc="-15">
                <a:latin typeface="Calibri"/>
                <a:cs typeface="Calibri"/>
              </a:rPr>
              <a:t>3</a:t>
            </a:r>
            <a:endParaRPr baseline="27777" sz="1500">
              <a:latin typeface="Calibri"/>
              <a:cs typeface="Calibri"/>
            </a:endParaRPr>
          </a:p>
          <a:p>
            <a:pPr algn="ctr" marL="97155">
              <a:lnSpc>
                <a:spcPct val="100000"/>
              </a:lnSpc>
              <a:spcBef>
                <a:spcPts val="2280"/>
              </a:spcBef>
            </a:pPr>
            <a:r>
              <a:rPr dirty="0" sz="1400" spc="114" i="1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154430">
              <a:lnSpc>
                <a:spcPct val="100000"/>
              </a:lnSpc>
              <a:spcBef>
                <a:spcPts val="10"/>
              </a:spcBef>
            </a:pPr>
            <a:r>
              <a:rPr dirty="0" sz="1400" spc="-50">
                <a:latin typeface="Lucida Sans Unicode"/>
                <a:cs typeface="Lucida Sans Unicode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2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715341" y="2056843"/>
            <a:ext cx="372110" cy="167640"/>
            <a:chOff x="2715341" y="2056843"/>
            <a:chExt cx="372110" cy="167640"/>
          </a:xfrm>
        </p:grpSpPr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5341" y="2142071"/>
              <a:ext cx="45699" cy="91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79307" y="2056843"/>
              <a:ext cx="107897" cy="13088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07266" y="2065974"/>
              <a:ext cx="179997" cy="158281"/>
            </a:xfrm>
            <a:prstGeom prst="rect">
              <a:avLst/>
            </a:prstGeom>
          </p:spPr>
        </p:pic>
      </p:grpSp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63732" y="2065974"/>
            <a:ext cx="251592" cy="121754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426994" y="2104023"/>
            <a:ext cx="279638" cy="120233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88" name="object 88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0402" y="841111"/>
            <a:ext cx="210616" cy="1263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22532" y="771160"/>
            <a:ext cx="11874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90" i="1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7251" y="836546"/>
            <a:ext cx="149195" cy="13088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30630" y="883726"/>
            <a:ext cx="57886" cy="8370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276548" y="836545"/>
            <a:ext cx="544195" cy="131445"/>
            <a:chOff x="1276548" y="836545"/>
            <a:chExt cx="544195" cy="131445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6548" y="845677"/>
              <a:ext cx="281038" cy="1202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790" y="836545"/>
              <a:ext cx="233434" cy="13088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905667" y="845677"/>
            <a:ext cx="477520" cy="158750"/>
            <a:chOff x="1905667" y="845677"/>
            <a:chExt cx="477520" cy="158750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5667" y="845677"/>
              <a:ext cx="251592" cy="1217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8930" y="883726"/>
              <a:ext cx="214256" cy="12023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450150" y="836545"/>
            <a:ext cx="303530" cy="131445"/>
            <a:chOff x="2450150" y="836545"/>
            <a:chExt cx="30353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0150" y="883726"/>
              <a:ext cx="136627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9368" y="836545"/>
              <a:ext cx="144198" cy="130887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29533" y="836545"/>
            <a:ext cx="289036" cy="13088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55693" y="848435"/>
            <a:ext cx="107949" cy="14287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144602" y="771160"/>
            <a:ext cx="9404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87350" algn="l"/>
              </a:tabLst>
            </a:pPr>
            <a:r>
              <a:rPr dirty="0" sz="1400" spc="114" i="1">
                <a:latin typeface="Calibri"/>
                <a:cs typeface="Calibri"/>
              </a:rPr>
              <a:t>n	</a:t>
            </a:r>
            <a:r>
              <a:rPr dirty="0" sz="1400" spc="-65">
                <a:latin typeface="Lucida Sans Unicode"/>
                <a:cs typeface="Lucida Sans Unicode"/>
              </a:rPr>
              <a:t>2</a:t>
            </a:r>
            <a:r>
              <a:rPr dirty="0" baseline="27777" sz="1500" spc="-97" i="1">
                <a:latin typeface="Calibri"/>
                <a:cs typeface="Calibri"/>
              </a:rPr>
              <a:t>k</a:t>
            </a:r>
            <a:r>
              <a:rPr dirty="0" baseline="27777" sz="1500" spc="-44" i="1">
                <a:latin typeface="Calibri"/>
                <a:cs typeface="Calibri"/>
              </a:rPr>
              <a:t> </a:t>
            </a:r>
            <a:r>
              <a:rPr dirty="0" sz="1400" spc="55">
                <a:latin typeface="Lucida Sans Unicode"/>
                <a:cs typeface="Lucida Sans Unicode"/>
              </a:rPr>
              <a:t>+2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5832" y="1339238"/>
            <a:ext cx="433705" cy="132715"/>
            <a:chOff x="455832" y="1339238"/>
            <a:chExt cx="433705" cy="132715"/>
          </a:xfrm>
        </p:grpSpPr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5832" y="1339238"/>
              <a:ext cx="249430" cy="1324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4465" y="1387940"/>
              <a:ext cx="154603" cy="8066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23186" y="1351127"/>
            <a:ext cx="107949" cy="142875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60402" y="1840394"/>
            <a:ext cx="415290" cy="132715"/>
            <a:chOff x="460402" y="1840394"/>
            <a:chExt cx="415290" cy="132715"/>
          </a:xfrm>
        </p:grpSpPr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0402" y="1846482"/>
              <a:ext cx="148951" cy="12479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9895" y="1889096"/>
              <a:ext cx="73119" cy="837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1448" y="1840394"/>
              <a:ext cx="164245" cy="13240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88996" y="1841916"/>
            <a:ext cx="793115" cy="167640"/>
            <a:chOff x="988996" y="1841916"/>
            <a:chExt cx="793115" cy="167640"/>
          </a:xfrm>
        </p:grpSpPr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8996" y="1841916"/>
              <a:ext cx="353261" cy="130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72981" y="1841916"/>
              <a:ext cx="100281" cy="1643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91802" y="1851048"/>
              <a:ext cx="192959" cy="15675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04307" y="1890619"/>
              <a:ext cx="77689" cy="11871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952469" y="1841916"/>
            <a:ext cx="372110" cy="167640"/>
            <a:chOff x="1952469" y="1841916"/>
            <a:chExt cx="372110" cy="167640"/>
          </a:xfrm>
        </p:grpSpPr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952469" y="1927144"/>
              <a:ext cx="45699" cy="913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16434" y="1841916"/>
              <a:ext cx="107897" cy="1308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44393" y="1851048"/>
              <a:ext cx="179997" cy="15828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400861" y="1851048"/>
            <a:ext cx="542925" cy="158750"/>
            <a:chOff x="2400861" y="1851048"/>
            <a:chExt cx="542925" cy="158750"/>
          </a:xfrm>
        </p:grpSpPr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00861" y="1851048"/>
              <a:ext cx="251592" cy="12175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64123" y="1889096"/>
              <a:ext cx="279638" cy="120234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3014761" y="1841916"/>
            <a:ext cx="312420" cy="131445"/>
            <a:chOff x="3014761" y="1841916"/>
            <a:chExt cx="312420" cy="131445"/>
          </a:xfrm>
        </p:grpSpPr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14761" y="1841916"/>
              <a:ext cx="65503" cy="13088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02856" y="1889096"/>
              <a:ext cx="223745" cy="83706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3403696" y="1869311"/>
            <a:ext cx="219710" cy="103505"/>
            <a:chOff x="3403696" y="1869311"/>
            <a:chExt cx="219710" cy="103505"/>
          </a:xfrm>
        </p:grpSpPr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403696" y="1890618"/>
              <a:ext cx="60933" cy="8066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485697" y="1869311"/>
              <a:ext cx="137084" cy="10349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3694680" y="1869311"/>
            <a:ext cx="279400" cy="103505"/>
            <a:chOff x="3694680" y="1869311"/>
            <a:chExt cx="279400" cy="103505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94680" y="1889096"/>
              <a:ext cx="63979" cy="8370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770330" y="1869311"/>
              <a:ext cx="203638" cy="10349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57356" y="2104023"/>
            <a:ext cx="335915" cy="83820"/>
            <a:chOff x="457356" y="2104023"/>
            <a:chExt cx="335915" cy="83820"/>
          </a:xfrm>
        </p:grpSpPr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7356" y="2105545"/>
              <a:ext cx="109679" cy="8066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7585" y="2104023"/>
              <a:ext cx="205345" cy="83706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860839" y="2056843"/>
            <a:ext cx="307317" cy="130886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254785" y="2056843"/>
            <a:ext cx="783590" cy="167640"/>
            <a:chOff x="1254785" y="2056843"/>
            <a:chExt cx="783590" cy="167640"/>
          </a:xfrm>
        </p:grpSpPr>
        <p:pic>
          <p:nvPicPr>
            <p:cNvPr id="76" name="object 7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54785" y="2056843"/>
              <a:ext cx="343740" cy="13088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29251" y="2056843"/>
              <a:ext cx="100280" cy="1643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48071" y="2065974"/>
              <a:ext cx="192959" cy="15675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60575" y="2105545"/>
              <a:ext cx="77689" cy="118710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2715341" y="2056843"/>
            <a:ext cx="372110" cy="167640"/>
            <a:chOff x="2715341" y="2056843"/>
            <a:chExt cx="372110" cy="167640"/>
          </a:xfrm>
        </p:grpSpPr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5341" y="2142071"/>
              <a:ext cx="45699" cy="913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79307" y="2056843"/>
              <a:ext cx="107897" cy="13088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07266" y="2065974"/>
              <a:ext cx="179997" cy="158281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63732" y="2065974"/>
            <a:ext cx="251592" cy="121754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426994" y="2104023"/>
            <a:ext cx="279638" cy="12023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49739" y="2559535"/>
            <a:ext cx="303859" cy="130886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829351" y="2559535"/>
            <a:ext cx="478155" cy="164465"/>
            <a:chOff x="829351" y="2559535"/>
            <a:chExt cx="478155" cy="164465"/>
          </a:xfrm>
        </p:grpSpPr>
        <p:pic>
          <p:nvPicPr>
            <p:cNvPr id="88" name="object 8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29351" y="2568666"/>
              <a:ext cx="13709" cy="12023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2263" y="2608236"/>
              <a:ext cx="109679" cy="8066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11633" y="2559535"/>
              <a:ext cx="295267" cy="164368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09563" y="2571424"/>
            <a:ext cx="107949" cy="142875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933201" y="1273852"/>
            <a:ext cx="2044064" cy="14643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658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>
                <a:latin typeface="Lucida Sans Unicode"/>
                <a:cs typeface="Lucida Sans Unicode"/>
              </a:rPr>
              <a:t>	</a:t>
            </a:r>
            <a:r>
              <a:rPr dirty="0" sz="1400" spc="-185">
                <a:latin typeface="Lucida Sans Unicode"/>
                <a:cs typeface="Lucida Sans Unicode"/>
              </a:rPr>
              <a:t>207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385">
                <a:latin typeface="SimSun-ExtB"/>
                <a:cs typeface="SimSun-ExtB"/>
              </a:rPr>
              <a:t> 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baseline="27777" sz="1500" spc="67">
                <a:latin typeface="Calibri"/>
                <a:cs typeface="Calibri"/>
              </a:rPr>
              <a:t>l</a:t>
            </a:r>
            <a:r>
              <a:rPr dirty="0" baseline="27777" sz="1500" spc="-7">
                <a:latin typeface="Calibri"/>
                <a:cs typeface="Calibri"/>
              </a:rPr>
              <a:t>og</a:t>
            </a:r>
            <a:r>
              <a:rPr dirty="0" baseline="27777" sz="1500" spc="-75">
                <a:latin typeface="Calibri"/>
                <a:cs typeface="Calibri"/>
              </a:rPr>
              <a:t> </a:t>
            </a:r>
            <a:r>
              <a:rPr dirty="0" baseline="27777" sz="1500" spc="-15">
                <a:latin typeface="Calibri"/>
                <a:cs typeface="Calibri"/>
              </a:rPr>
              <a:t>3</a:t>
            </a:r>
            <a:endParaRPr baseline="27777" sz="1500">
              <a:latin typeface="Calibri"/>
              <a:cs typeface="Calibri"/>
            </a:endParaRPr>
          </a:p>
          <a:p>
            <a:pPr algn="ctr" marR="107314">
              <a:lnSpc>
                <a:spcPct val="100000"/>
              </a:lnSpc>
              <a:spcBef>
                <a:spcPts val="2280"/>
              </a:spcBef>
            </a:pPr>
            <a:r>
              <a:rPr dirty="0" sz="1400" spc="114" i="1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167130">
              <a:lnSpc>
                <a:spcPct val="100000"/>
              </a:lnSpc>
              <a:spcBef>
                <a:spcPts val="10"/>
              </a:spcBef>
            </a:pPr>
            <a:r>
              <a:rPr dirty="0" sz="1400" spc="-50">
                <a:latin typeface="Lucida Sans Unicode"/>
                <a:cs typeface="Lucida Sans Unicode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2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436880">
              <a:lnSpc>
                <a:spcPct val="100000"/>
              </a:lnSpc>
              <a:spcBef>
                <a:spcPts val="5"/>
              </a:spcBef>
              <a:tabLst>
                <a:tab pos="1152525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>
                <a:latin typeface="Lucida Sans Unicode"/>
                <a:cs typeface="Lucida Sans Unicode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50">
                <a:latin typeface="Lucida Sans Unicode"/>
                <a:cs typeface="Lucida Sans Unicode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2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94" name="object 94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79660" y="59465"/>
            <a:ext cx="3063240" cy="10883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699135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490220">
              <a:lnSpc>
                <a:spcPct val="100000"/>
              </a:lnSpc>
              <a:tabLst>
                <a:tab pos="15735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7658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2" name="object 4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3506" y="1422353"/>
            <a:ext cx="226138" cy="12632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838217" y="1417787"/>
            <a:ext cx="309880" cy="131445"/>
            <a:chOff x="838217" y="1417787"/>
            <a:chExt cx="309880" cy="131445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8217" y="1417787"/>
              <a:ext cx="142934" cy="1308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0573" y="1464967"/>
              <a:ext cx="147001" cy="8370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45214" y="1707950"/>
            <a:ext cx="107949" cy="14287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466960" y="59465"/>
            <a:ext cx="3088640" cy="1815464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711835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502920">
              <a:lnSpc>
                <a:spcPct val="100000"/>
              </a:lnSpc>
              <a:tabLst>
                <a:tab pos="15862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7785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Cambria"/>
              <a:cs typeface="Cambria"/>
            </a:endParaRPr>
          </a:p>
          <a:p>
            <a:pPr marL="338455">
              <a:lnSpc>
                <a:spcPct val="100000"/>
              </a:lnSpc>
              <a:tabLst>
                <a:tab pos="105410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7" name="object 4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3506" y="1422353"/>
            <a:ext cx="226138" cy="12632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838217" y="1417787"/>
            <a:ext cx="309880" cy="131445"/>
            <a:chOff x="838217" y="1417787"/>
            <a:chExt cx="309880" cy="131445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8217" y="1417787"/>
              <a:ext cx="142934" cy="13088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0573" y="1464967"/>
              <a:ext cx="147001" cy="8370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45214" y="1707950"/>
            <a:ext cx="107949" cy="14287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466960" y="59465"/>
            <a:ext cx="3088640" cy="1815464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711835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502920">
              <a:lnSpc>
                <a:spcPct val="100000"/>
              </a:lnSpc>
              <a:tabLst>
                <a:tab pos="15862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7785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Cambria"/>
              <a:cs typeface="Cambria"/>
            </a:endParaRPr>
          </a:p>
          <a:p>
            <a:pPr marL="338455">
              <a:lnSpc>
                <a:spcPct val="100000"/>
              </a:lnSpc>
              <a:tabLst>
                <a:tab pos="105410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45202" y="1985957"/>
            <a:ext cx="107949" cy="14287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508977" y="1908682"/>
            <a:ext cx="3435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27210" y="1889148"/>
            <a:ext cx="914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0" name="object 5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383" y="666374"/>
            <a:ext cx="210616" cy="12632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633063" y="661808"/>
            <a:ext cx="237490" cy="131445"/>
            <a:chOff x="1633063" y="661808"/>
            <a:chExt cx="237490" cy="13144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33063" y="708988"/>
              <a:ext cx="148906" cy="83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4560" y="661808"/>
              <a:ext cx="65503" cy="13088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02706" y="596422"/>
            <a:ext cx="2846705" cy="6362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130"/>
              </a:spcBef>
              <a:tabLst>
                <a:tab pos="1741170" algn="l"/>
              </a:tabLst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>
                <a:latin typeface="Sylfaen"/>
                <a:cs typeface="Sylfaen"/>
              </a:rPr>
              <a:t>	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50800">
              <a:lnSpc>
                <a:spcPct val="100000"/>
              </a:lnSpc>
              <a:spcBef>
                <a:spcPts val="141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29395" y="663330"/>
            <a:ext cx="635635" cy="163195"/>
            <a:chOff x="3129395" y="663330"/>
            <a:chExt cx="635635" cy="163195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29395" y="663330"/>
              <a:ext cx="88353" cy="1308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4231" y="708988"/>
              <a:ext cx="73119" cy="8370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28662" y="710510"/>
              <a:ext cx="109679" cy="8066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68032" y="689203"/>
              <a:ext cx="296958" cy="13697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817163" y="596422"/>
            <a:ext cx="4178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6" name="object 36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331352" y="1909173"/>
            <a:ext cx="2057400" cy="617220"/>
            <a:chOff x="2331352" y="1909173"/>
            <a:chExt cx="2057400" cy="617220"/>
          </a:xfrm>
        </p:grpSpPr>
        <p:sp>
          <p:nvSpPr>
            <p:cNvPr id="34" name="object 34"/>
            <p:cNvSpPr/>
            <p:nvPr/>
          </p:nvSpPr>
          <p:spPr>
            <a:xfrm>
              <a:off x="2333892" y="1911713"/>
              <a:ext cx="2052320" cy="612140"/>
            </a:xfrm>
            <a:custGeom>
              <a:avLst/>
              <a:gdLst/>
              <a:ahLst/>
              <a:cxnLst/>
              <a:rect l="l" t="t" r="r" b="b"/>
              <a:pathLst>
                <a:path w="2052320" h="612139">
                  <a:moveTo>
                    <a:pt x="0" y="611512"/>
                  </a:moveTo>
                  <a:lnTo>
                    <a:pt x="0" y="0"/>
                  </a:lnTo>
                  <a:lnTo>
                    <a:pt x="2052249" y="0"/>
                  </a:lnTo>
                  <a:lnTo>
                    <a:pt x="2052249" y="611512"/>
                  </a:lnTo>
                  <a:lnTo>
                    <a:pt x="0" y="611512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4922" y="1966838"/>
              <a:ext cx="205859" cy="1050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9130" y="1985116"/>
              <a:ext cx="173295" cy="883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07494" y="1976686"/>
              <a:ext cx="92074" cy="11747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634476" y="1907527"/>
            <a:ext cx="1189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9259" algn="l"/>
                <a:tab pos="720090" algn="l"/>
              </a:tabLst>
            </a:pPr>
            <a:r>
              <a:rPr dirty="0" sz="1200" spc="60" i="1">
                <a:latin typeface="Calibri"/>
                <a:cs typeface="Calibri"/>
              </a:rPr>
              <a:t>k	</a:t>
            </a: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25946" y="2156538"/>
            <a:ext cx="1120140" cy="117475"/>
            <a:chOff x="2725946" y="2156538"/>
            <a:chExt cx="1120140" cy="11747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5946" y="2156538"/>
              <a:ext cx="92074" cy="1174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62677" y="2156538"/>
              <a:ext cx="92074" cy="1174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3895" y="2156538"/>
              <a:ext cx="92074" cy="11747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572169" y="2087379"/>
            <a:ext cx="8108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8930" algn="l"/>
              </a:tabLst>
            </a:pP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31563" y="2321987"/>
            <a:ext cx="92074" cy="11747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343450" y="1993884"/>
            <a:ext cx="1149350" cy="4667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95"/>
              </a:spcBef>
              <a:tabLst>
                <a:tab pos="529590" algn="l"/>
              </a:tabLst>
            </a:pPr>
            <a:r>
              <a:rPr dirty="0" baseline="-20833" sz="1800" spc="7">
                <a:latin typeface="Cambria"/>
                <a:cs typeface="Cambria"/>
              </a:rPr>
              <a:t>2</a:t>
            </a:r>
            <a:r>
              <a:rPr dirty="0" sz="800" spc="5" i="1">
                <a:latin typeface="Georgia"/>
                <a:cs typeface="Georgia"/>
              </a:rPr>
              <a:t>k</a:t>
            </a:r>
            <a:r>
              <a:rPr dirty="0" sz="800" spc="5" i="1">
                <a:latin typeface="Trebuchet MS"/>
                <a:cs typeface="Trebuchet MS"/>
              </a:rPr>
              <a:t>—</a:t>
            </a:r>
            <a:r>
              <a:rPr dirty="0" sz="800" spc="5">
                <a:latin typeface="Trebuchet MS"/>
                <a:cs typeface="Trebuchet MS"/>
              </a:rPr>
              <a:t>1	</a:t>
            </a:r>
            <a:r>
              <a:rPr dirty="0" baseline="-20833" sz="1800" spc="7">
                <a:latin typeface="Cambria"/>
                <a:cs typeface="Cambria"/>
              </a:rPr>
              <a:t>2</a:t>
            </a:r>
            <a:r>
              <a:rPr dirty="0" sz="800" spc="5" i="1">
                <a:latin typeface="Georgia"/>
                <a:cs typeface="Georgia"/>
              </a:rPr>
              <a:t>k</a:t>
            </a:r>
            <a:r>
              <a:rPr dirty="0" sz="800" spc="5" i="1">
                <a:latin typeface="Trebuchet MS"/>
                <a:cs typeface="Trebuchet MS"/>
              </a:rPr>
              <a:t>—</a:t>
            </a:r>
            <a:r>
              <a:rPr dirty="0" sz="800" spc="5">
                <a:latin typeface="Trebuchet MS"/>
                <a:cs typeface="Trebuchet MS"/>
              </a:rPr>
              <a:t>1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+</a:t>
            </a:r>
            <a:r>
              <a:rPr dirty="0" baseline="-20833" sz="1800" spc="-30">
                <a:latin typeface="Cambria"/>
                <a:cs typeface="Cambria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2 </a:t>
            </a:r>
            <a:endParaRPr baseline="-20833" sz="1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  <a:tabLst>
                <a:tab pos="335280" algn="l"/>
              </a:tabLst>
            </a:pPr>
            <a:r>
              <a:rPr dirty="0" sz="1200" spc="60" i="1">
                <a:latin typeface="Calibri"/>
                <a:cs typeface="Calibri"/>
              </a:rPr>
              <a:t>k</a:t>
            </a:r>
            <a:r>
              <a:rPr dirty="0" sz="1200" spc="60" i="1">
                <a:latin typeface="Calibri"/>
                <a:cs typeface="Calibri"/>
              </a:rPr>
              <a:t>	</a:t>
            </a:r>
            <a:r>
              <a:rPr dirty="0" sz="1200" spc="-25">
                <a:latin typeface="Cambria"/>
                <a:cs typeface="Cambria"/>
              </a:rPr>
              <a:t>log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80" i="1">
                <a:latin typeface="Calibri"/>
                <a:cs typeface="Calibri"/>
              </a:rPr>
              <a:t>n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1</a:t>
            </a:r>
            <a:r>
              <a:rPr dirty="0" sz="1200">
                <a:latin typeface="Cambria"/>
                <a:cs typeface="Cambria"/>
              </a:rPr>
              <a:t> 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505060" y="585071"/>
            <a:ext cx="2987040" cy="563245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525"/>
              </a:spcBef>
              <a:tabLst>
                <a:tab pos="15481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7404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3506" y="1422353"/>
            <a:ext cx="226138" cy="12632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838217" y="1417787"/>
            <a:ext cx="309880" cy="131445"/>
            <a:chOff x="838217" y="1417787"/>
            <a:chExt cx="309880" cy="131445"/>
          </a:xfrm>
        </p:grpSpPr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8217" y="1417787"/>
              <a:ext cx="142934" cy="1308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0573" y="1464967"/>
              <a:ext cx="147001" cy="83706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14" y="1707950"/>
            <a:ext cx="107949" cy="142875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767929" y="1611140"/>
            <a:ext cx="220472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1880">
              <a:lnSpc>
                <a:spcPts val="695"/>
              </a:lnSpc>
              <a:spcBef>
                <a:spcPts val="95"/>
              </a:spcBef>
              <a:tabLst>
                <a:tab pos="1688464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7531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1985957"/>
            <a:ext cx="107949" cy="142875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1508977" y="1889148"/>
            <a:ext cx="409575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695"/>
              </a:lnSpc>
              <a:spcBef>
                <a:spcPts val="95"/>
              </a:spcBef>
            </a:pP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</a:pPr>
            <a:r>
              <a:rPr dirty="0" sz="1400" spc="-310">
                <a:latin typeface="Cambria"/>
                <a:cs typeface="Cambria"/>
              </a:rPr>
              <a:t>69</a:t>
            </a:r>
            <a:r>
              <a:rPr dirty="0" sz="1400" spc="-310">
                <a:latin typeface="SimSun-ExtB"/>
                <a:cs typeface="SimSun-ExtB"/>
              </a:rPr>
              <a:t>·</a:t>
            </a:r>
            <a:r>
              <a:rPr dirty="0" sz="1400" spc="-31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263964"/>
            <a:ext cx="107949" cy="14287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508977" y="2186689"/>
            <a:ext cx="3435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27210" y="2167155"/>
            <a:ext cx="448309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n</a:t>
            </a:r>
            <a:r>
              <a:rPr dirty="0" sz="1000" spc="130">
                <a:latin typeface="Calibri"/>
                <a:cs typeface="Calibri"/>
              </a:rPr>
              <a:t>+1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67" name="object 6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331352" y="1909173"/>
            <a:ext cx="2057400" cy="617220"/>
            <a:chOff x="2331352" y="1909173"/>
            <a:chExt cx="2057400" cy="617220"/>
          </a:xfrm>
        </p:grpSpPr>
        <p:sp>
          <p:nvSpPr>
            <p:cNvPr id="34" name="object 34"/>
            <p:cNvSpPr/>
            <p:nvPr/>
          </p:nvSpPr>
          <p:spPr>
            <a:xfrm>
              <a:off x="2333892" y="1911713"/>
              <a:ext cx="2052320" cy="612140"/>
            </a:xfrm>
            <a:custGeom>
              <a:avLst/>
              <a:gdLst/>
              <a:ahLst/>
              <a:cxnLst/>
              <a:rect l="l" t="t" r="r" b="b"/>
              <a:pathLst>
                <a:path w="2052320" h="612139">
                  <a:moveTo>
                    <a:pt x="0" y="611512"/>
                  </a:moveTo>
                  <a:lnTo>
                    <a:pt x="0" y="0"/>
                  </a:lnTo>
                  <a:lnTo>
                    <a:pt x="2052249" y="0"/>
                  </a:lnTo>
                  <a:lnTo>
                    <a:pt x="2052249" y="611512"/>
                  </a:lnTo>
                  <a:lnTo>
                    <a:pt x="0" y="611512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4922" y="1966838"/>
              <a:ext cx="205859" cy="1050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9130" y="1985116"/>
              <a:ext cx="173295" cy="883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07494" y="1976686"/>
              <a:ext cx="92074" cy="11747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634476" y="1907527"/>
            <a:ext cx="1189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9259" algn="l"/>
                <a:tab pos="720090" algn="l"/>
              </a:tabLst>
            </a:pPr>
            <a:r>
              <a:rPr dirty="0" sz="1200" spc="60" i="1">
                <a:latin typeface="Calibri"/>
                <a:cs typeface="Calibri"/>
              </a:rPr>
              <a:t>k	</a:t>
            </a: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25946" y="2156538"/>
            <a:ext cx="1120140" cy="117475"/>
            <a:chOff x="2725946" y="2156538"/>
            <a:chExt cx="1120140" cy="11747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5946" y="2156538"/>
              <a:ext cx="92074" cy="1174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62677" y="2156538"/>
              <a:ext cx="92074" cy="1174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3895" y="2156538"/>
              <a:ext cx="92074" cy="11747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572169" y="2087379"/>
            <a:ext cx="8108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8930" algn="l"/>
              </a:tabLst>
            </a:pP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31563" y="2321987"/>
            <a:ext cx="92074" cy="11747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343450" y="1993884"/>
            <a:ext cx="1149350" cy="4667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95"/>
              </a:spcBef>
              <a:tabLst>
                <a:tab pos="529590" algn="l"/>
              </a:tabLst>
            </a:pPr>
            <a:r>
              <a:rPr dirty="0" baseline="-20833" sz="1800" spc="7">
                <a:latin typeface="Cambria"/>
                <a:cs typeface="Cambria"/>
              </a:rPr>
              <a:t>2</a:t>
            </a:r>
            <a:r>
              <a:rPr dirty="0" sz="800" spc="5" i="1">
                <a:latin typeface="Georgia"/>
                <a:cs typeface="Georgia"/>
              </a:rPr>
              <a:t>k</a:t>
            </a:r>
            <a:r>
              <a:rPr dirty="0" sz="800" spc="5" i="1">
                <a:latin typeface="Trebuchet MS"/>
                <a:cs typeface="Trebuchet MS"/>
              </a:rPr>
              <a:t>—</a:t>
            </a:r>
            <a:r>
              <a:rPr dirty="0" sz="800" spc="5">
                <a:latin typeface="Trebuchet MS"/>
                <a:cs typeface="Trebuchet MS"/>
              </a:rPr>
              <a:t>1	</a:t>
            </a:r>
            <a:r>
              <a:rPr dirty="0" baseline="-20833" sz="1800" spc="7">
                <a:latin typeface="Cambria"/>
                <a:cs typeface="Cambria"/>
              </a:rPr>
              <a:t>2</a:t>
            </a:r>
            <a:r>
              <a:rPr dirty="0" sz="800" spc="5" i="1">
                <a:latin typeface="Georgia"/>
                <a:cs typeface="Georgia"/>
              </a:rPr>
              <a:t>k</a:t>
            </a:r>
            <a:r>
              <a:rPr dirty="0" sz="800" spc="5" i="1">
                <a:latin typeface="Trebuchet MS"/>
                <a:cs typeface="Trebuchet MS"/>
              </a:rPr>
              <a:t>—</a:t>
            </a:r>
            <a:r>
              <a:rPr dirty="0" sz="800" spc="5">
                <a:latin typeface="Trebuchet MS"/>
                <a:cs typeface="Trebuchet MS"/>
              </a:rPr>
              <a:t>1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+</a:t>
            </a:r>
            <a:r>
              <a:rPr dirty="0" baseline="-20833" sz="1800" spc="-30">
                <a:latin typeface="Cambria"/>
                <a:cs typeface="Cambria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2 </a:t>
            </a:r>
            <a:endParaRPr baseline="-20833" sz="1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  <a:tabLst>
                <a:tab pos="335280" algn="l"/>
              </a:tabLst>
            </a:pPr>
            <a:r>
              <a:rPr dirty="0" sz="1200" spc="60" i="1">
                <a:latin typeface="Calibri"/>
                <a:cs typeface="Calibri"/>
              </a:rPr>
              <a:t>k</a:t>
            </a:r>
            <a:r>
              <a:rPr dirty="0" sz="1200" spc="60" i="1">
                <a:latin typeface="Calibri"/>
                <a:cs typeface="Calibri"/>
              </a:rPr>
              <a:t>	</a:t>
            </a:r>
            <a:r>
              <a:rPr dirty="0" sz="1200" spc="-25">
                <a:latin typeface="Cambria"/>
                <a:cs typeface="Cambria"/>
              </a:rPr>
              <a:t>log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80" i="1">
                <a:latin typeface="Calibri"/>
                <a:cs typeface="Calibri"/>
              </a:rPr>
              <a:t>n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1</a:t>
            </a:r>
            <a:r>
              <a:rPr dirty="0" sz="1200">
                <a:latin typeface="Cambria"/>
                <a:cs typeface="Cambria"/>
              </a:rPr>
              <a:t> 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505060" y="585071"/>
            <a:ext cx="2987040" cy="563245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525"/>
              </a:spcBef>
              <a:tabLst>
                <a:tab pos="15481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7404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3506" y="1422353"/>
            <a:ext cx="226138" cy="12632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838217" y="1417787"/>
            <a:ext cx="309880" cy="131445"/>
            <a:chOff x="838217" y="1417787"/>
            <a:chExt cx="309880" cy="131445"/>
          </a:xfrm>
        </p:grpSpPr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8217" y="1417787"/>
              <a:ext cx="142934" cy="1308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0573" y="1464967"/>
              <a:ext cx="147001" cy="83706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14" y="1707950"/>
            <a:ext cx="107949" cy="142875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767929" y="1611140"/>
            <a:ext cx="220472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1880">
              <a:lnSpc>
                <a:spcPts val="695"/>
              </a:lnSpc>
              <a:spcBef>
                <a:spcPts val="95"/>
              </a:spcBef>
              <a:tabLst>
                <a:tab pos="1688464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7531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1985957"/>
            <a:ext cx="107949" cy="142875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1508977" y="1889148"/>
            <a:ext cx="409575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695"/>
              </a:lnSpc>
              <a:spcBef>
                <a:spcPts val="95"/>
              </a:spcBef>
            </a:pP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</a:pPr>
            <a:r>
              <a:rPr dirty="0" sz="1400" spc="-310">
                <a:latin typeface="Cambria"/>
                <a:cs typeface="Cambria"/>
              </a:rPr>
              <a:t>69</a:t>
            </a:r>
            <a:r>
              <a:rPr dirty="0" sz="1400" spc="-310">
                <a:latin typeface="SimSun-ExtB"/>
                <a:cs typeface="SimSun-ExtB"/>
              </a:rPr>
              <a:t>·</a:t>
            </a:r>
            <a:r>
              <a:rPr dirty="0" sz="1400" spc="-31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263964"/>
            <a:ext cx="107949" cy="14287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508977" y="2186689"/>
            <a:ext cx="3435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27210" y="2167155"/>
            <a:ext cx="448309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n</a:t>
            </a:r>
            <a:r>
              <a:rPr dirty="0" sz="1000" spc="130">
                <a:latin typeface="Calibri"/>
                <a:cs typeface="Calibri"/>
              </a:rPr>
              <a:t>+1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541971"/>
            <a:ext cx="107949" cy="142875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508977" y="2464696"/>
            <a:ext cx="43307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16425" y="2445162"/>
            <a:ext cx="28638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0" name="object 70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45466"/>
            <a:ext cx="577215" cy="190500"/>
            <a:chOff x="133933" y="145466"/>
            <a:chExt cx="577215" cy="190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20683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1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95" y="220111"/>
              <a:ext cx="99111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206" y="145466"/>
              <a:ext cx="110852" cy="188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5929" y="146988"/>
            <a:ext cx="632460" cy="189230"/>
            <a:chOff x="855929" y="146988"/>
            <a:chExt cx="632460" cy="1892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29" y="220111"/>
              <a:ext cx="88437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257" y="223159"/>
              <a:ext cx="109785" cy="111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85" y="191167"/>
              <a:ext cx="74714" cy="1447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236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911" y="221635"/>
              <a:ext cx="80813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7811" y="146988"/>
              <a:ext cx="89962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6330" y="191167"/>
            <a:ext cx="193040" cy="144780"/>
            <a:chOff x="1596330" y="191167"/>
            <a:chExt cx="193040" cy="14478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330" y="191167"/>
              <a:ext cx="74714" cy="1447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180" y="220111"/>
              <a:ext cx="99111" cy="1157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888211" y="220111"/>
            <a:ext cx="325755" cy="167640"/>
            <a:chOff x="1888211" y="220111"/>
            <a:chExt cx="325755" cy="1676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8211" y="221635"/>
              <a:ext cx="111309" cy="1660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296" y="220111"/>
              <a:ext cx="88437" cy="115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297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247344" y="146989"/>
            <a:ext cx="332105" cy="189230"/>
            <a:chOff x="2247344" y="146989"/>
            <a:chExt cx="332105" cy="18923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344" y="220111"/>
              <a:ext cx="175093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1177" y="220111"/>
              <a:ext cx="79289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3801" y="146989"/>
              <a:ext cx="15247" cy="18737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69745" y="59465"/>
            <a:ext cx="179070" cy="340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50" spc="150" i="1">
                <a:solidFill>
                  <a:srgbClr val="3333B3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36671" y="137848"/>
            <a:ext cx="657860" cy="262255"/>
            <a:chOff x="2936671" y="137848"/>
            <a:chExt cx="657860" cy="26225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6671" y="137848"/>
              <a:ext cx="59466" cy="2620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554" y="220111"/>
              <a:ext cx="88437" cy="1157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031" y="220111"/>
              <a:ext cx="99111" cy="1157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214" y="221635"/>
              <a:ext cx="80813" cy="1127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0491" y="191167"/>
              <a:ext cx="124345" cy="1447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4893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331352" y="1909173"/>
            <a:ext cx="2057400" cy="617220"/>
            <a:chOff x="2331352" y="1909173"/>
            <a:chExt cx="2057400" cy="617220"/>
          </a:xfrm>
        </p:grpSpPr>
        <p:sp>
          <p:nvSpPr>
            <p:cNvPr id="34" name="object 34"/>
            <p:cNvSpPr/>
            <p:nvPr/>
          </p:nvSpPr>
          <p:spPr>
            <a:xfrm>
              <a:off x="2333892" y="1911713"/>
              <a:ext cx="2052320" cy="612140"/>
            </a:xfrm>
            <a:custGeom>
              <a:avLst/>
              <a:gdLst/>
              <a:ahLst/>
              <a:cxnLst/>
              <a:rect l="l" t="t" r="r" b="b"/>
              <a:pathLst>
                <a:path w="2052320" h="612139">
                  <a:moveTo>
                    <a:pt x="0" y="611512"/>
                  </a:moveTo>
                  <a:lnTo>
                    <a:pt x="0" y="0"/>
                  </a:lnTo>
                  <a:lnTo>
                    <a:pt x="2052249" y="0"/>
                  </a:lnTo>
                  <a:lnTo>
                    <a:pt x="2052249" y="611512"/>
                  </a:lnTo>
                  <a:lnTo>
                    <a:pt x="0" y="611512"/>
                  </a:lnTo>
                  <a:close/>
                </a:path>
              </a:pathLst>
            </a:custGeom>
            <a:ln w="5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4922" y="1966838"/>
              <a:ext cx="205859" cy="1050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9130" y="1985116"/>
              <a:ext cx="173295" cy="883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07494" y="1976686"/>
              <a:ext cx="92074" cy="11747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634476" y="1907527"/>
            <a:ext cx="11893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9259" algn="l"/>
                <a:tab pos="720090" algn="l"/>
              </a:tabLst>
            </a:pPr>
            <a:r>
              <a:rPr dirty="0" sz="1200" spc="60" i="1">
                <a:latin typeface="Calibri"/>
                <a:cs typeface="Calibri"/>
              </a:rPr>
              <a:t>k	</a:t>
            </a: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25946" y="2156538"/>
            <a:ext cx="1120140" cy="117475"/>
            <a:chOff x="2725946" y="2156538"/>
            <a:chExt cx="1120140" cy="11747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5946" y="2156538"/>
              <a:ext cx="92074" cy="1174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62677" y="2156538"/>
              <a:ext cx="92074" cy="1174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3895" y="2156538"/>
              <a:ext cx="92074" cy="11747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572169" y="2087379"/>
            <a:ext cx="8108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8930" algn="l"/>
              </a:tabLst>
            </a:pPr>
            <a:r>
              <a:rPr dirty="0" sz="1200" spc="80" i="1">
                <a:latin typeface="Calibri"/>
                <a:cs typeface="Calibri"/>
              </a:rPr>
              <a:t>n	</a:t>
            </a:r>
            <a:r>
              <a:rPr dirty="0" sz="1200" spc="-35">
                <a:latin typeface="Cambria"/>
                <a:cs typeface="Cambria"/>
              </a:rPr>
              <a:t>2</a:t>
            </a:r>
            <a:r>
              <a:rPr dirty="0" baseline="31250" sz="1200" spc="-52" i="1">
                <a:latin typeface="Georgia"/>
                <a:cs typeface="Georgia"/>
              </a:rPr>
              <a:t>k</a:t>
            </a:r>
            <a:r>
              <a:rPr dirty="0" baseline="31250" sz="1200" spc="165" i="1">
                <a:latin typeface="Georgia"/>
                <a:cs typeface="Georgia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2 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31563" y="2321987"/>
            <a:ext cx="92074" cy="11747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343450" y="1993884"/>
            <a:ext cx="1149350" cy="4667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95"/>
              </a:spcBef>
              <a:tabLst>
                <a:tab pos="529590" algn="l"/>
              </a:tabLst>
            </a:pPr>
            <a:r>
              <a:rPr dirty="0" baseline="-20833" sz="1800" spc="15">
                <a:latin typeface="Cambria"/>
                <a:cs typeface="Cambria"/>
              </a:rPr>
              <a:t>2</a:t>
            </a:r>
            <a:r>
              <a:rPr dirty="0" sz="800" spc="10" i="1">
                <a:latin typeface="Georgia"/>
                <a:cs typeface="Georgia"/>
              </a:rPr>
              <a:t>k</a:t>
            </a:r>
            <a:r>
              <a:rPr dirty="0" sz="800" spc="10" i="1">
                <a:latin typeface="Trebuchet MS"/>
                <a:cs typeface="Trebuchet MS"/>
              </a:rPr>
              <a:t>—</a:t>
            </a:r>
            <a:r>
              <a:rPr dirty="0" sz="800" spc="10">
                <a:latin typeface="Calibri"/>
                <a:cs typeface="Calibri"/>
              </a:rPr>
              <a:t>1	</a:t>
            </a:r>
            <a:r>
              <a:rPr dirty="0" baseline="-20833" sz="1800" spc="15">
                <a:latin typeface="Cambria"/>
                <a:cs typeface="Cambria"/>
              </a:rPr>
              <a:t>2</a:t>
            </a:r>
            <a:r>
              <a:rPr dirty="0" sz="800" spc="10" i="1">
                <a:latin typeface="Georgia"/>
                <a:cs typeface="Georgia"/>
              </a:rPr>
              <a:t>k</a:t>
            </a:r>
            <a:r>
              <a:rPr dirty="0" sz="800" spc="10" i="1">
                <a:latin typeface="Trebuchet MS"/>
                <a:cs typeface="Trebuchet MS"/>
              </a:rPr>
              <a:t>—</a:t>
            </a:r>
            <a:r>
              <a:rPr dirty="0" sz="800" spc="10">
                <a:latin typeface="Calibri"/>
                <a:cs typeface="Calibri"/>
              </a:rPr>
              <a:t>1</a:t>
            </a:r>
            <a:r>
              <a:rPr dirty="0" sz="800" spc="100">
                <a:latin typeface="Calibri"/>
                <a:cs typeface="Calibri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+</a:t>
            </a:r>
            <a:r>
              <a:rPr dirty="0" baseline="-20833" sz="1800" spc="-37">
                <a:latin typeface="Cambria"/>
                <a:cs typeface="Cambria"/>
              </a:rPr>
              <a:t> </a:t>
            </a:r>
            <a:r>
              <a:rPr dirty="0" baseline="-20833" sz="1800" spc="120">
                <a:latin typeface="Cambria"/>
                <a:cs typeface="Cambria"/>
              </a:rPr>
              <a:t>2 </a:t>
            </a:r>
            <a:endParaRPr baseline="-20833" sz="1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  <a:tabLst>
                <a:tab pos="335280" algn="l"/>
              </a:tabLst>
            </a:pPr>
            <a:r>
              <a:rPr dirty="0" sz="1200" spc="60" i="1">
                <a:latin typeface="Calibri"/>
                <a:cs typeface="Calibri"/>
              </a:rPr>
              <a:t>k</a:t>
            </a:r>
            <a:r>
              <a:rPr dirty="0" sz="1200" spc="60" i="1">
                <a:latin typeface="Calibri"/>
                <a:cs typeface="Calibri"/>
              </a:rPr>
              <a:t>	</a:t>
            </a:r>
            <a:r>
              <a:rPr dirty="0" sz="1200" spc="-25">
                <a:latin typeface="Cambria"/>
                <a:cs typeface="Cambria"/>
              </a:rPr>
              <a:t>log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80" i="1">
                <a:latin typeface="Calibri"/>
                <a:cs typeface="Calibri"/>
              </a:rPr>
              <a:t>n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80">
                <a:latin typeface="Cambria"/>
                <a:cs typeface="Cambria"/>
              </a:rPr>
              <a:t>+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80">
                <a:latin typeface="Cambria"/>
                <a:cs typeface="Cambria"/>
              </a:rPr>
              <a:t>1</a:t>
            </a:r>
            <a:r>
              <a:rPr dirty="0" sz="1200">
                <a:latin typeface="Cambria"/>
                <a:cs typeface="Cambria"/>
              </a:rPr>
              <a:t> 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33892" y="2631142"/>
            <a:ext cx="1836420" cy="288290"/>
          </a:xfrm>
          <a:custGeom>
            <a:avLst/>
            <a:gdLst/>
            <a:ahLst/>
            <a:cxnLst/>
            <a:rect l="l" t="t" r="r" b="b"/>
            <a:pathLst>
              <a:path w="1836420" h="288289">
                <a:moveTo>
                  <a:pt x="0" y="287771"/>
                </a:moveTo>
                <a:lnTo>
                  <a:pt x="0" y="0"/>
                </a:lnTo>
                <a:lnTo>
                  <a:pt x="1836227" y="0"/>
                </a:lnTo>
                <a:lnTo>
                  <a:pt x="1836227" y="287771"/>
                </a:lnTo>
                <a:lnTo>
                  <a:pt x="0" y="287771"/>
                </a:lnTo>
                <a:close/>
              </a:path>
            </a:pathLst>
          </a:custGeom>
          <a:ln w="5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56150" y="2620983"/>
            <a:ext cx="17894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800" spc="7">
                <a:latin typeface="Cambria"/>
                <a:cs typeface="Cambria"/>
              </a:rPr>
              <a:t>3</a:t>
            </a:r>
            <a:r>
              <a:rPr dirty="0" sz="800" spc="5">
                <a:latin typeface="Calibri"/>
                <a:cs typeface="Calibri"/>
              </a:rPr>
              <a:t>log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40" i="1">
                <a:latin typeface="Georgia"/>
                <a:cs typeface="Georgia"/>
              </a:rPr>
              <a:t>n</a:t>
            </a:r>
            <a:r>
              <a:rPr dirty="0" sz="800" spc="175" i="1">
                <a:latin typeface="Georgia"/>
                <a:cs typeface="Georgia"/>
              </a:rPr>
              <a:t> </a:t>
            </a:r>
            <a:r>
              <a:rPr dirty="0" baseline="-20833" sz="1800" spc="367">
                <a:latin typeface="Cambria"/>
                <a:cs typeface="Cambria"/>
              </a:rPr>
              <a:t>=</a:t>
            </a:r>
            <a:r>
              <a:rPr dirty="0" baseline="-20833" sz="1800" spc="75">
                <a:latin typeface="Cambria"/>
                <a:cs typeface="Cambria"/>
              </a:rPr>
              <a:t> </a:t>
            </a:r>
            <a:r>
              <a:rPr dirty="0" baseline="-20833" sz="1800" spc="30">
                <a:latin typeface="Cambria"/>
                <a:cs typeface="Cambria"/>
              </a:rPr>
              <a:t>2</a:t>
            </a:r>
            <a:r>
              <a:rPr dirty="0" sz="800" spc="20">
                <a:latin typeface="Calibri"/>
                <a:cs typeface="Calibri"/>
              </a:rPr>
              <a:t>(log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40">
                <a:latin typeface="Calibri"/>
                <a:cs typeface="Calibri"/>
              </a:rPr>
              <a:t>3)</a:t>
            </a:r>
            <a:r>
              <a:rPr dirty="0" sz="800" spc="40" i="1">
                <a:latin typeface="Sitka Text"/>
                <a:cs typeface="Sitka Text"/>
              </a:rPr>
              <a:t>·</a:t>
            </a:r>
            <a:r>
              <a:rPr dirty="0" sz="800" spc="40">
                <a:latin typeface="Calibri"/>
                <a:cs typeface="Calibri"/>
              </a:rPr>
              <a:t>(log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60" i="1">
                <a:latin typeface="Georgia"/>
                <a:cs typeface="Georgia"/>
              </a:rPr>
              <a:t>n</a:t>
            </a:r>
            <a:r>
              <a:rPr dirty="0" sz="800" spc="60">
                <a:latin typeface="Calibri"/>
                <a:cs typeface="Calibri"/>
              </a:rPr>
              <a:t>)</a:t>
            </a:r>
            <a:r>
              <a:rPr dirty="0" sz="800" spc="190">
                <a:latin typeface="Calibri"/>
                <a:cs typeface="Calibri"/>
              </a:rPr>
              <a:t> </a:t>
            </a:r>
            <a:r>
              <a:rPr dirty="0" baseline="-20833" sz="1800" spc="367">
                <a:latin typeface="Cambria"/>
                <a:cs typeface="Cambria"/>
              </a:rPr>
              <a:t>=</a:t>
            </a:r>
            <a:r>
              <a:rPr dirty="0" baseline="-20833" sz="1800" spc="82">
                <a:latin typeface="Cambria"/>
                <a:cs typeface="Cambria"/>
              </a:rPr>
              <a:t> </a:t>
            </a:r>
            <a:r>
              <a:rPr dirty="0" baseline="-20833" sz="1800" spc="67" i="1">
                <a:latin typeface="Calibri"/>
                <a:cs typeface="Calibri"/>
              </a:rPr>
              <a:t>n</a:t>
            </a:r>
            <a:r>
              <a:rPr dirty="0" sz="800" spc="45">
                <a:latin typeface="Calibri"/>
                <a:cs typeface="Calibri"/>
              </a:rPr>
              <a:t>log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8076" y="702161"/>
            <a:ext cx="367665" cy="131445"/>
            <a:chOff x="538076" y="702161"/>
            <a:chExt cx="367665" cy="131445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8076" y="702161"/>
              <a:ext cx="204873" cy="1308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5541" y="747818"/>
              <a:ext cx="139628" cy="83706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77187" y="712528"/>
            <a:ext cx="107949" cy="142875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533358" y="700638"/>
            <a:ext cx="237490" cy="131445"/>
            <a:chOff x="3533358" y="700638"/>
            <a:chExt cx="237490" cy="131445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33358" y="747818"/>
              <a:ext cx="148906" cy="8370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4855" y="700638"/>
              <a:ext cx="65503" cy="130886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69645" y="981170"/>
            <a:ext cx="107949" cy="142875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05060" y="585071"/>
            <a:ext cx="2987040" cy="563245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525"/>
              </a:spcBef>
              <a:tabLst>
                <a:tab pos="154813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7404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-35">
                <a:latin typeface="Cambria"/>
                <a:cs typeface="Cambria"/>
              </a:rPr>
              <a:t>(2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3506" y="1422353"/>
            <a:ext cx="226138" cy="126320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838217" y="1417787"/>
            <a:ext cx="309880" cy="131445"/>
            <a:chOff x="838217" y="1417787"/>
            <a:chExt cx="309880" cy="131445"/>
          </a:xfrm>
        </p:grpSpPr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8217" y="1417787"/>
              <a:ext cx="142934" cy="13088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0573" y="1464967"/>
              <a:ext cx="147001" cy="83706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14" y="1707950"/>
            <a:ext cx="107949" cy="142875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767929" y="1611140"/>
            <a:ext cx="220472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1880">
              <a:lnSpc>
                <a:spcPts val="695"/>
              </a:lnSpc>
              <a:spcBef>
                <a:spcPts val="95"/>
              </a:spcBef>
              <a:tabLst>
                <a:tab pos="1688464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  <a:tabLst>
                <a:tab pos="753110" algn="l"/>
              </a:tabLst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baseline="-11111" sz="1500" spc="487" i="1">
                <a:latin typeface="Calibri"/>
                <a:cs typeface="Calibri"/>
              </a:rPr>
              <a:t>K</a:t>
            </a:r>
            <a:r>
              <a:rPr dirty="0" baseline="-11111" sz="1500" spc="-157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24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2</a:t>
            </a:r>
            <a:r>
              <a:rPr dirty="0" sz="1400">
                <a:latin typeface="Cambria"/>
                <a:cs typeface="Cambria"/>
              </a:rPr>
              <a:t> 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75">
                <a:latin typeface="Cambria"/>
                <a:cs typeface="Cambria"/>
              </a:rPr>
              <a:t>12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1985957"/>
            <a:ext cx="107949" cy="14287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508977" y="1889148"/>
            <a:ext cx="409575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695"/>
              </a:lnSpc>
              <a:spcBef>
                <a:spcPts val="95"/>
              </a:spcBef>
            </a:pP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</a:pPr>
            <a:r>
              <a:rPr dirty="0" sz="1400" spc="-310">
                <a:latin typeface="Cambria"/>
                <a:cs typeface="Cambria"/>
              </a:rPr>
              <a:t>69</a:t>
            </a:r>
            <a:r>
              <a:rPr dirty="0" sz="1400" spc="-310">
                <a:latin typeface="SimSun-ExtB"/>
                <a:cs typeface="SimSun-ExtB"/>
              </a:rPr>
              <a:t>·</a:t>
            </a:r>
            <a:r>
              <a:rPr dirty="0" sz="1400" spc="-31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263964"/>
            <a:ext cx="107949" cy="14287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508977" y="2186689"/>
            <a:ext cx="3435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69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27210" y="2167155"/>
            <a:ext cx="448309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n</a:t>
            </a:r>
            <a:r>
              <a:rPr dirty="0" sz="1000" spc="130">
                <a:latin typeface="Calibri"/>
                <a:cs typeface="Calibri"/>
              </a:rPr>
              <a:t>+1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541971"/>
            <a:ext cx="107949" cy="14287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508977" y="2464696"/>
            <a:ext cx="43307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-75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16425" y="2445162"/>
            <a:ext cx="28638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80" i="1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202" y="2819978"/>
            <a:ext cx="107949" cy="142875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508977" y="2742703"/>
            <a:ext cx="45021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5">
                <a:latin typeface="Cambria"/>
                <a:cs typeface="Cambria"/>
              </a:rPr>
              <a:t>207</a:t>
            </a:r>
            <a:r>
              <a:rPr dirty="0" sz="1400" spc="-1005">
                <a:latin typeface="SimSun-ExtB"/>
                <a:cs typeface="SimSun-ExtB"/>
              </a:rPr>
              <a:t>·</a:t>
            </a:r>
            <a:r>
              <a:rPr dirty="0" sz="1400" spc="114" i="1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33724" y="2723169"/>
            <a:ext cx="27368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og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5" name="object 7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309" y="153083"/>
            <a:ext cx="1143000" cy="231775"/>
            <a:chOff x="126309" y="153083"/>
            <a:chExt cx="1143000" cy="231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09" y="153083"/>
              <a:ext cx="123508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39" y="220111"/>
              <a:ext cx="99111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123" y="221635"/>
              <a:ext cx="149429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674" y="221635"/>
              <a:ext cx="89962" cy="16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098" y="165270"/>
              <a:ext cx="213829" cy="1706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502" y="220111"/>
              <a:ext cx="80813" cy="115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226" y="220111"/>
              <a:ext cx="99111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8410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383879" y="145466"/>
            <a:ext cx="194945" cy="190500"/>
            <a:chOff x="1383879" y="145466"/>
            <a:chExt cx="194945" cy="1905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879" y="220111"/>
              <a:ext cx="99111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9290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671416" y="146989"/>
            <a:ext cx="1332865" cy="238125"/>
            <a:chOff x="1671416" y="146989"/>
            <a:chExt cx="1332865" cy="23812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416" y="221635"/>
              <a:ext cx="149429" cy="112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3967" y="223158"/>
              <a:ext cx="80813" cy="1127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7490" y="146989"/>
              <a:ext cx="15247" cy="1873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9787" y="165270"/>
              <a:ext cx="118248" cy="1706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1858" y="146989"/>
              <a:ext cx="138770" cy="2376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71402" y="165270"/>
              <a:ext cx="16772" cy="1690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22850" y="220111"/>
              <a:ext cx="88437" cy="1157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32374" y="220111"/>
              <a:ext cx="79289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9750" y="165270"/>
              <a:ext cx="118246" cy="1706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1147" y="220111"/>
              <a:ext cx="99111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3331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121587" y="146989"/>
            <a:ext cx="1029969" cy="241300"/>
            <a:chOff x="3121587" y="146989"/>
            <a:chExt cx="1029969" cy="24130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1587" y="220111"/>
              <a:ext cx="79289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4212" y="146989"/>
              <a:ext cx="15247" cy="1873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88035" y="221635"/>
              <a:ext cx="111309" cy="16604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14120" y="165270"/>
              <a:ext cx="222126" cy="1706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63295" y="191167"/>
              <a:ext cx="74714" cy="1447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67820" y="146989"/>
              <a:ext cx="80813" cy="1873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2868" y="221635"/>
              <a:ext cx="149429" cy="112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0172" y="220111"/>
              <a:ext cx="80813" cy="115777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7543" y="912943"/>
            <a:ext cx="83702" cy="83625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548740" y="869728"/>
            <a:ext cx="699135" cy="131445"/>
            <a:chOff x="548740" y="869728"/>
            <a:chExt cx="699135" cy="131445"/>
          </a:xfrm>
        </p:grpSpPr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8740" y="874295"/>
              <a:ext cx="527241" cy="1263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6189" y="869728"/>
              <a:ext cx="141410" cy="13088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335631" y="869729"/>
            <a:ext cx="958215" cy="164465"/>
            <a:chOff x="1335631" y="869729"/>
            <a:chExt cx="958215" cy="164465"/>
          </a:xfrm>
        </p:grpSpPr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5631" y="869729"/>
              <a:ext cx="343739" cy="13088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0096" y="869729"/>
              <a:ext cx="141670" cy="1643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4875" y="878860"/>
              <a:ext cx="241555" cy="1217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38015" y="916908"/>
              <a:ext cx="155365" cy="8370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78486" y="878860"/>
            <a:ext cx="90136" cy="12175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2541328" y="869729"/>
            <a:ext cx="1020444" cy="166370"/>
            <a:chOff x="2541328" y="869729"/>
            <a:chExt cx="1020444" cy="166370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41328" y="916908"/>
              <a:ext cx="135014" cy="837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85008" y="919953"/>
              <a:ext cx="71596" cy="1156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75647" y="918431"/>
              <a:ext cx="109679" cy="806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15199" y="897123"/>
              <a:ext cx="130747" cy="1369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58378" y="878860"/>
              <a:ext cx="169318" cy="1217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250806" y="869729"/>
              <a:ext cx="220243" cy="130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89587" y="919953"/>
              <a:ext cx="71596" cy="115667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627325" y="868207"/>
            <a:ext cx="394680" cy="13240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33506" y="1084656"/>
            <a:ext cx="307317" cy="13088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16789" y="1084656"/>
            <a:ext cx="219344" cy="130885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205566" y="1084656"/>
            <a:ext cx="433705" cy="131445"/>
            <a:chOff x="1205566" y="1084656"/>
            <a:chExt cx="433705" cy="131445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05566" y="1131835"/>
              <a:ext cx="56363" cy="837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75167" y="1084656"/>
              <a:ext cx="144198" cy="13088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40432" y="1131835"/>
              <a:ext cx="73119" cy="8370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32167" y="1084656"/>
              <a:ext cx="106618" cy="130885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725750" y="1084656"/>
            <a:ext cx="958215" cy="164465"/>
            <a:chOff x="1725750" y="1084656"/>
            <a:chExt cx="958215" cy="164465"/>
          </a:xfrm>
        </p:grpSpPr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25750" y="1084656"/>
              <a:ext cx="343741" cy="13088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00217" y="1084656"/>
              <a:ext cx="141851" cy="1643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65178" y="1093788"/>
              <a:ext cx="241372" cy="12175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528136" y="1131835"/>
              <a:ext cx="155364" cy="83706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57543" y="1630549"/>
            <a:ext cx="83702" cy="83625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547216" y="1587334"/>
            <a:ext cx="541020" cy="167640"/>
            <a:chOff x="547216" y="1587334"/>
            <a:chExt cx="541020" cy="167640"/>
          </a:xfrm>
        </p:grpSpPr>
        <p:pic>
          <p:nvPicPr>
            <p:cNvPr id="68" name="object 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7216" y="1591900"/>
              <a:ext cx="221279" cy="1263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2488" y="1587334"/>
              <a:ext cx="198033" cy="13088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10066" y="1636037"/>
              <a:ext cx="77689" cy="11871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157872" y="1614729"/>
            <a:ext cx="605155" cy="103505"/>
            <a:chOff x="1157872" y="1614729"/>
            <a:chExt cx="605155" cy="10350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57872" y="1634514"/>
              <a:ext cx="63979" cy="8370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33521" y="1614729"/>
              <a:ext cx="528977" cy="103491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832691" y="1585813"/>
            <a:ext cx="140132" cy="132407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2042695" y="1587334"/>
            <a:ext cx="699135" cy="131445"/>
            <a:chOff x="2042695" y="1587334"/>
            <a:chExt cx="699135" cy="131445"/>
          </a:xfrm>
        </p:grpSpPr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42695" y="1591900"/>
              <a:ext cx="527240" cy="1263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00144" y="1587334"/>
              <a:ext cx="141410" cy="130886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2829586" y="1587335"/>
            <a:ext cx="958215" cy="164465"/>
            <a:chOff x="2829586" y="1587335"/>
            <a:chExt cx="958215" cy="164465"/>
          </a:xfrm>
        </p:grpSpPr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29586" y="1587335"/>
              <a:ext cx="343739" cy="13088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04051" y="1587335"/>
              <a:ext cx="141671" cy="16436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8831" y="1596466"/>
              <a:ext cx="241555" cy="12175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631972" y="1634514"/>
              <a:ext cx="155364" cy="83706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872441" y="1596466"/>
            <a:ext cx="90135" cy="121754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544170" y="1802261"/>
            <a:ext cx="322580" cy="167640"/>
            <a:chOff x="544170" y="1802261"/>
            <a:chExt cx="322580" cy="167640"/>
          </a:xfrm>
        </p:grpSpPr>
        <p:pic>
          <p:nvPicPr>
            <p:cNvPr id="85" name="object 8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44170" y="1802261"/>
              <a:ext cx="161183" cy="13088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14189" y="1849440"/>
              <a:ext cx="152318" cy="120234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57543" y="2348154"/>
            <a:ext cx="83702" cy="83625"/>
          </a:xfrm>
          <a:prstGeom prst="rect">
            <a:avLst/>
          </a:prstGeom>
        </p:spPr>
      </p:pic>
      <p:grpSp>
        <p:nvGrpSpPr>
          <p:cNvPr id="88" name="object 88"/>
          <p:cNvGrpSpPr/>
          <p:nvPr/>
        </p:nvGrpSpPr>
        <p:grpSpPr>
          <a:xfrm>
            <a:off x="548740" y="2304940"/>
            <a:ext cx="699135" cy="131445"/>
            <a:chOff x="548740" y="2304940"/>
            <a:chExt cx="699135" cy="131445"/>
          </a:xfrm>
        </p:grpSpPr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8740" y="2309506"/>
              <a:ext cx="527241" cy="1263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6189" y="2304940"/>
              <a:ext cx="141410" cy="130886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1335631" y="2304940"/>
            <a:ext cx="958215" cy="164465"/>
            <a:chOff x="1335631" y="2304940"/>
            <a:chExt cx="958215" cy="164465"/>
          </a:xfrm>
        </p:grpSpPr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5631" y="2304940"/>
              <a:ext cx="343739" cy="13088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0096" y="2304940"/>
              <a:ext cx="141670" cy="16436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4875" y="2314072"/>
              <a:ext cx="241555" cy="12175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38015" y="2352120"/>
              <a:ext cx="155365" cy="83706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78486" y="2314072"/>
            <a:ext cx="90136" cy="121754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2547420" y="2303418"/>
            <a:ext cx="680085" cy="166370"/>
            <a:chOff x="2547420" y="2303418"/>
            <a:chExt cx="680085" cy="166370"/>
          </a:xfrm>
        </p:grpSpPr>
        <p:pic>
          <p:nvPicPr>
            <p:cNvPr id="98" name="object 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547420" y="2303418"/>
              <a:ext cx="462470" cy="16589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41498" y="2304940"/>
              <a:ext cx="185847" cy="130886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3295436" y="2303418"/>
            <a:ext cx="187325" cy="132715"/>
            <a:chOff x="3295436" y="2303418"/>
            <a:chExt cx="187325" cy="132715"/>
          </a:xfrm>
        </p:grpSpPr>
        <p:pic>
          <p:nvPicPr>
            <p:cNvPr id="101" name="object 10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95436" y="2303418"/>
              <a:ext cx="56363" cy="13088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351358" y="2352120"/>
              <a:ext cx="130823" cy="83706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553716" y="2352120"/>
            <a:ext cx="57886" cy="83706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3699450" y="2304940"/>
            <a:ext cx="322580" cy="167640"/>
            <a:chOff x="3699450" y="2304940"/>
            <a:chExt cx="322580" cy="167640"/>
          </a:xfrm>
        </p:grpSpPr>
        <p:pic>
          <p:nvPicPr>
            <p:cNvPr id="105" name="object 10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99450" y="2304940"/>
              <a:ext cx="161184" cy="13088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69653" y="2352120"/>
              <a:ext cx="152318" cy="120232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538076" y="2519866"/>
            <a:ext cx="497205" cy="167640"/>
            <a:chOff x="538076" y="2519866"/>
            <a:chExt cx="497205" cy="167640"/>
          </a:xfrm>
        </p:grpSpPr>
        <p:pic>
          <p:nvPicPr>
            <p:cNvPr id="108" name="object 10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38076" y="2567046"/>
              <a:ext cx="144198" cy="8370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03343" y="2567046"/>
              <a:ext cx="155364" cy="8370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78252" y="2519866"/>
              <a:ext cx="156888" cy="167412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1095292" y="2454481"/>
            <a:ext cx="1320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50" i="1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13" name="object 11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90984" y="3370630"/>
              <a:ext cx="76570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33" y="156129"/>
            <a:ext cx="669290" cy="180340"/>
            <a:chOff x="133933" y="156129"/>
            <a:chExt cx="669290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33" y="156129"/>
              <a:ext cx="158578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696" y="220111"/>
              <a:ext cx="79289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596" y="220111"/>
              <a:ext cx="80813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221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072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3850" y="146989"/>
            <a:ext cx="792480" cy="189230"/>
            <a:chOff x="893850" y="146989"/>
            <a:chExt cx="792480" cy="1892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850" y="191167"/>
              <a:ext cx="74714" cy="1447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374" y="146989"/>
              <a:ext cx="80813" cy="1873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2749" y="220111"/>
              <a:ext cx="88437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0750" y="220111"/>
              <a:ext cx="181778" cy="115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8217" y="220111"/>
              <a:ext cx="88437" cy="115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6893" y="221635"/>
              <a:ext cx="149429" cy="1127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4448" y="641416"/>
            <a:ext cx="469265" cy="164465"/>
            <a:chOff x="364448" y="641416"/>
            <a:chExt cx="469265" cy="16446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448" y="642938"/>
              <a:ext cx="114737" cy="1308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388" y="690118"/>
              <a:ext cx="109679" cy="806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758" y="641416"/>
              <a:ext cx="185846" cy="16436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01695" y="639894"/>
            <a:ext cx="314960" cy="132715"/>
            <a:chOff x="901695" y="639894"/>
            <a:chExt cx="314960" cy="13271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1695" y="639894"/>
              <a:ext cx="56363" cy="1308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799" y="688595"/>
              <a:ext cx="130641" cy="8370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6599" y="690118"/>
              <a:ext cx="109679" cy="80662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94773" y="639894"/>
            <a:ext cx="140131" cy="13240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89363" y="641416"/>
            <a:ext cx="219343" cy="13088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2030" y="645982"/>
            <a:ext cx="478326" cy="12632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335614" y="641416"/>
            <a:ext cx="568960" cy="131445"/>
            <a:chOff x="2335614" y="641416"/>
            <a:chExt cx="568960" cy="131445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5614" y="641416"/>
              <a:ext cx="219344" cy="13088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8150" y="688595"/>
              <a:ext cx="205346" cy="837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4305" y="690118"/>
              <a:ext cx="109679" cy="8066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73588" y="968821"/>
            <a:ext cx="213995" cy="126364"/>
            <a:chOff x="373588" y="968821"/>
            <a:chExt cx="213995" cy="126364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3588" y="968821"/>
              <a:ext cx="73119" cy="1247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854" y="1011434"/>
              <a:ext cx="130641" cy="8370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55318" y="991649"/>
            <a:ext cx="672465" cy="103505"/>
            <a:chOff x="655318" y="991649"/>
            <a:chExt cx="672465" cy="103505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318" y="1011434"/>
              <a:ext cx="63979" cy="837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0967" y="991649"/>
              <a:ext cx="596247" cy="103491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75942" y="898870"/>
            <a:ext cx="144399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6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1</a:t>
            </a:r>
            <a:r>
              <a:rPr dirty="0" sz="1400" spc="-10" i="1">
                <a:latin typeface="Calibri"/>
                <a:cs typeface="Calibri"/>
              </a:rPr>
              <a:t>,b</a:t>
            </a:r>
            <a:r>
              <a:rPr dirty="0" sz="1400" spc="6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35">
                <a:latin typeface="Lucida Sans Unicode"/>
                <a:cs typeface="Lucida Sans Unicode"/>
              </a:rPr>
              <a:t>2</a:t>
            </a:r>
            <a:r>
              <a:rPr dirty="0" sz="1400" spc="35" i="1">
                <a:latin typeface="Calibri"/>
                <a:cs typeface="Calibri"/>
              </a:rPr>
              <a:t>,d</a:t>
            </a:r>
            <a:r>
              <a:rPr dirty="0" sz="1400" spc="70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60">
                <a:latin typeface="Lucida Sans Unicode"/>
                <a:cs typeface="Lucida Sans Unicode"/>
              </a:rPr>
              <a:t> </a:t>
            </a:r>
            <a:r>
              <a:rPr dirty="0" sz="1400" spc="-185">
                <a:latin typeface="Lucida Sans Unicode"/>
                <a:cs typeface="Lucida Sans Unicode"/>
              </a:rPr>
              <a:t>0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72136" y="964254"/>
            <a:ext cx="237490" cy="131445"/>
            <a:chOff x="2872136" y="964254"/>
            <a:chExt cx="237490" cy="131445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2136" y="1011434"/>
              <a:ext cx="148904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43633" y="964254"/>
              <a:ext cx="65503" cy="13088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143319" y="898870"/>
            <a:ext cx="1108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70">
                <a:latin typeface="Lucida Sans Unicode"/>
                <a:cs typeface="Lucida Sans Unicode"/>
              </a:rPr>
              <a:t>2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225">
                <a:latin typeface="Lucida Sans Unicode"/>
                <a:cs typeface="Lucida Sans Unicode"/>
              </a:rPr>
              <a:t>⇥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baseline="27777" sz="1500" spc="75" i="1">
                <a:latin typeface="Calibri"/>
                <a:cs typeface="Calibri"/>
              </a:rPr>
              <a:t>d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9798" y="1081444"/>
            <a:ext cx="13709" cy="35004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364448" y="1179169"/>
            <a:ext cx="575945" cy="131445"/>
            <a:chOff x="364448" y="1179169"/>
            <a:chExt cx="575945" cy="131445"/>
          </a:xfrm>
        </p:grpSpPr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448" y="1226349"/>
              <a:ext cx="63979" cy="8370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0097" y="1188301"/>
              <a:ext cx="262790" cy="12175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5996" y="1179169"/>
              <a:ext cx="214013" cy="130886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05449" y="1179169"/>
            <a:ext cx="219344" cy="130885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03365" y="1226349"/>
            <a:ext cx="722630" cy="83820"/>
            <a:chOff x="1303365" y="1226349"/>
            <a:chExt cx="722630" cy="83820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03365" y="1226349"/>
              <a:ext cx="115651" cy="837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33732" y="1226349"/>
              <a:ext cx="429564" cy="837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85887" y="1226349"/>
              <a:ext cx="139629" cy="83706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104270" y="1179169"/>
            <a:ext cx="558800" cy="131445"/>
            <a:chOff x="2104270" y="1179169"/>
            <a:chExt cx="558800" cy="131445"/>
          </a:xfrm>
        </p:grpSpPr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04270" y="1179169"/>
              <a:ext cx="336138" cy="13088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61994" y="1226349"/>
              <a:ext cx="200805" cy="8370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388745" y="1567391"/>
            <a:ext cx="8382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420">
                <a:latin typeface="Lucida Sans Unicode"/>
                <a:cs typeface="Lucida Sans Unicode"/>
              </a:rPr>
              <a:t>)</a:t>
            </a:r>
            <a:r>
              <a:rPr dirty="0" sz="1400" spc="4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75" i="1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5707" y="1444237"/>
            <a:ext cx="13208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14" i="1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26390" y="1310703"/>
            <a:ext cx="430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840"/>
              </a:lnSpc>
              <a:spcBef>
                <a:spcPts val="130"/>
              </a:spcBef>
            </a:pPr>
            <a:r>
              <a:rPr dirty="0" u="sng" sz="1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283210" indent="-271145">
              <a:lnSpc>
                <a:spcPts val="840"/>
              </a:lnSpc>
              <a:buChar char="✓"/>
              <a:tabLst>
                <a:tab pos="283210" algn="l"/>
                <a:tab pos="283845" algn="l"/>
              </a:tabLst>
            </a:pPr>
            <a:r>
              <a:rPr dirty="0" sz="1400" spc="-345">
                <a:latin typeface="MS UI Gothic"/>
                <a:cs typeface="MS UI Gothic"/>
              </a:rPr>
              <a:t>◆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1025" y="1692271"/>
            <a:ext cx="1016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25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72018" y="1567391"/>
            <a:ext cx="557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9878" y="1987823"/>
            <a:ext cx="301086" cy="130885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957774" y="2453072"/>
            <a:ext cx="57213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70">
                <a:latin typeface="Lucida Sans Unicode"/>
                <a:cs typeface="Lucida Sans Unicode"/>
              </a:rPr>
              <a:t>2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55108" y="2025250"/>
            <a:ext cx="17462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05">
                <a:latin typeface="MS UI Gothic"/>
                <a:cs typeface="MS UI Gothic"/>
              </a:rPr>
              <a:t>8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55108" y="2189100"/>
            <a:ext cx="17462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05">
                <a:latin typeface="MS UI Gothic"/>
                <a:cs typeface="MS UI Gothic"/>
              </a:rPr>
              <a:t>&gt;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55108" y="2243717"/>
            <a:ext cx="18732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570">
                <a:latin typeface="MS UI Gothic"/>
                <a:cs typeface="MS UI Gothic"/>
              </a:rPr>
              <a:t>&lt;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31728" y="2190808"/>
            <a:ext cx="914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17076" y="2201244"/>
            <a:ext cx="48196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Lucida Sans Unicode"/>
                <a:cs typeface="Lucida Sans Unicode"/>
              </a:rPr>
              <a:t>⇥(</a:t>
            </a:r>
            <a:r>
              <a:rPr dirty="0" sz="1400" spc="-10" i="1">
                <a:latin typeface="Calibri"/>
                <a:cs typeface="Calibri"/>
              </a:rPr>
              <a:t>n</a:t>
            </a:r>
            <a:r>
              <a:rPr dirty="0" sz="1400" spc="180" i="1">
                <a:latin typeface="Calibri"/>
                <a:cs typeface="Calibri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66" name="object 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53760" y="2265108"/>
            <a:ext cx="88611" cy="130886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755799" y="2161810"/>
            <a:ext cx="551815" cy="79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30480">
              <a:lnSpc>
                <a:spcPct val="120900"/>
              </a:lnSpc>
              <a:spcBef>
                <a:spcPts val="90"/>
              </a:spcBef>
            </a:pPr>
            <a:r>
              <a:rPr dirty="0" sz="1400" spc="285" i="1">
                <a:latin typeface="Calibri"/>
                <a:cs typeface="Calibri"/>
              </a:rPr>
              <a:t>a</a:t>
            </a:r>
            <a:r>
              <a:rPr dirty="0" sz="1400" spc="-40" i="1">
                <a:latin typeface="Calibri"/>
                <a:cs typeface="Calibri"/>
              </a:rPr>
              <a:t> </a:t>
            </a:r>
            <a:r>
              <a:rPr dirty="0" sz="1400" spc="200" i="1">
                <a:latin typeface="Calibri"/>
                <a:cs typeface="Calibri"/>
              </a:rPr>
              <a:t>&lt;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 spc="-65" i="1">
                <a:latin typeface="Calibri"/>
                <a:cs typeface="Calibri"/>
              </a:rPr>
              <a:t>b</a:t>
            </a:r>
            <a:r>
              <a:rPr dirty="0" baseline="27777" sz="1500" spc="-97" i="1">
                <a:latin typeface="Calibri"/>
                <a:cs typeface="Calibri"/>
              </a:rPr>
              <a:t>d </a:t>
            </a:r>
            <a:r>
              <a:rPr dirty="0" baseline="27777" sz="1500" spc="-322" i="1">
                <a:latin typeface="Calibri"/>
                <a:cs typeface="Calibri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27777" sz="1500" i="1">
                <a:latin typeface="Calibri"/>
                <a:cs typeface="Calibri"/>
              </a:rPr>
              <a:t>d  </a:t>
            </a:r>
            <a:r>
              <a:rPr dirty="0" sz="1400" spc="285" i="1">
                <a:latin typeface="Calibri"/>
                <a:cs typeface="Calibri"/>
              </a:rPr>
              <a:t>a</a:t>
            </a:r>
            <a:r>
              <a:rPr dirty="0" sz="1400" spc="-40" i="1">
                <a:latin typeface="Calibri"/>
                <a:cs typeface="Calibri"/>
              </a:rPr>
              <a:t> </a:t>
            </a:r>
            <a:r>
              <a:rPr dirty="0" sz="1400" spc="200" i="1">
                <a:latin typeface="Calibri"/>
                <a:cs typeface="Calibri"/>
              </a:rPr>
              <a:t>&gt;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 spc="-65" i="1">
                <a:latin typeface="Calibri"/>
                <a:cs typeface="Calibri"/>
              </a:rPr>
              <a:t>b</a:t>
            </a:r>
            <a:r>
              <a:rPr dirty="0" baseline="27777" sz="1500" spc="-97" i="1">
                <a:latin typeface="Calibri"/>
                <a:cs typeface="Calibri"/>
              </a:rPr>
              <a:t>d</a:t>
            </a:r>
            <a:endParaRPr baseline="27777" sz="15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91676" y="2459138"/>
            <a:ext cx="9302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400" spc="-225">
                <a:latin typeface="Lucida Sans Unicode"/>
                <a:cs typeface="Lucida Sans Unicode"/>
              </a:rPr>
              <a:t>⇥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baseline="27777" sz="1500" i="1">
                <a:latin typeface="Calibri"/>
                <a:cs typeface="Calibri"/>
              </a:rPr>
              <a:t>d</a:t>
            </a:r>
            <a:r>
              <a:rPr dirty="0" baseline="27777" sz="1500" spc="89" i="1">
                <a:latin typeface="Calibri"/>
                <a:cs typeface="Calibri"/>
              </a:rPr>
              <a:t> </a:t>
            </a:r>
            <a:r>
              <a:rPr dirty="0" sz="1400" spc="-120">
                <a:latin typeface="Lucida Sans Unicode"/>
                <a:cs typeface="Lucida Sans Unicode"/>
              </a:rPr>
              <a:t>log</a:t>
            </a:r>
            <a:r>
              <a:rPr dirty="0" sz="1400" spc="-185">
                <a:latin typeface="Lucida Sans Unicode"/>
                <a:cs typeface="Lucida Sans Unicode"/>
              </a:rPr>
              <a:t> 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29708" y="2650982"/>
            <a:ext cx="93091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25793" sz="2100" spc="52">
                <a:latin typeface="MS UI Gothic"/>
                <a:cs typeface="MS UI Gothic"/>
              </a:rPr>
              <a:t>&gt;</a:t>
            </a:r>
            <a:r>
              <a:rPr dirty="0" baseline="7936" sz="2100" spc="52">
                <a:latin typeface="MS UI Gothic"/>
                <a:cs typeface="MS UI Gothic"/>
              </a:rPr>
              <a:t>:</a:t>
            </a:r>
            <a:r>
              <a:rPr dirty="0" baseline="-19841" sz="2100" spc="52">
                <a:latin typeface="Lucida Sans Unicode"/>
                <a:cs typeface="Lucida Sans Unicode"/>
              </a:rPr>
              <a:t>⇥(</a:t>
            </a:r>
            <a:r>
              <a:rPr dirty="0" baseline="-19841" sz="2100" spc="52" i="1">
                <a:latin typeface="Calibri"/>
                <a:cs typeface="Calibri"/>
              </a:rPr>
              <a:t>n</a:t>
            </a:r>
            <a:r>
              <a:rPr dirty="0" sz="1000" spc="35">
                <a:latin typeface="Calibri"/>
                <a:cs typeface="Calibri"/>
              </a:rPr>
              <a:t>log</a:t>
            </a:r>
            <a:r>
              <a:rPr dirty="0" baseline="-19841" sz="1050" spc="52" i="1">
                <a:latin typeface="Times New Roman"/>
                <a:cs typeface="Times New Roman"/>
              </a:rPr>
              <a:t>b</a:t>
            </a:r>
            <a:r>
              <a:rPr dirty="0" baseline="-19841" sz="1050" spc="7" i="1">
                <a:latin typeface="Times New Roman"/>
                <a:cs typeface="Times New Roman"/>
              </a:rPr>
              <a:t> </a:t>
            </a:r>
            <a:r>
              <a:rPr dirty="0" sz="1000" spc="75" i="1">
                <a:latin typeface="Calibri"/>
                <a:cs typeface="Calibri"/>
              </a:rPr>
              <a:t>a</a:t>
            </a:r>
            <a:r>
              <a:rPr dirty="0" baseline="-19841" sz="2100" spc="112">
                <a:latin typeface="Lucida Sans Unicode"/>
                <a:cs typeface="Lucida Sans Unicode"/>
              </a:rPr>
              <a:t>)</a:t>
            </a:r>
            <a:endParaRPr baseline="-19841" sz="2100">
              <a:latin typeface="Lucida Sans Unicode"/>
              <a:cs typeface="Lucida Sans Unicode"/>
            </a:endParaRPr>
          </a:p>
        </p:txBody>
      </p:sp>
      <p:pic>
        <p:nvPicPr>
          <p:cNvPr id="70" name="object 7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53760" y="2523002"/>
            <a:ext cx="88611" cy="13088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53760" y="2780908"/>
            <a:ext cx="88611" cy="130886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73" name="object 7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90984" y="3370630"/>
              <a:ext cx="73522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325755" cy="180340"/>
            <a:chOff x="132408" y="156129"/>
            <a:chExt cx="32575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08260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19" y="223159"/>
              <a:ext cx="1097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96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44" y="146989"/>
            <a:ext cx="453390" cy="238125"/>
            <a:chOff x="502444" y="146989"/>
            <a:chExt cx="453390" cy="238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44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95" y="146989"/>
              <a:ext cx="138771" cy="237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1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56011" y="145466"/>
            <a:ext cx="194945" cy="190500"/>
            <a:chOff x="1056011" y="145466"/>
            <a:chExt cx="194945" cy="19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011" y="220111"/>
              <a:ext cx="99111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423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347859" y="156129"/>
            <a:ext cx="669290" cy="180340"/>
            <a:chOff x="1347859" y="156129"/>
            <a:chExt cx="669290" cy="1803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859" y="156129"/>
              <a:ext cx="158578" cy="1782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623" y="220111"/>
              <a:ext cx="79289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523" y="220111"/>
              <a:ext cx="80813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148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1999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7777" y="146989"/>
            <a:ext cx="185420" cy="189230"/>
            <a:chOff x="2107777" y="146989"/>
            <a:chExt cx="185420" cy="18923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7777" y="191167"/>
              <a:ext cx="74714" cy="144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2300" y="146989"/>
              <a:ext cx="80813" cy="1873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326675" y="220111"/>
            <a:ext cx="574040" cy="116205"/>
            <a:chOff x="2326675" y="220111"/>
            <a:chExt cx="574040" cy="11620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6675" y="220111"/>
              <a:ext cx="88437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4677" y="220111"/>
              <a:ext cx="181777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146" y="220111"/>
              <a:ext cx="88437" cy="1157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0820" y="221635"/>
              <a:ext cx="149429" cy="1127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2286" y="1048482"/>
            <a:ext cx="40005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6103" y="1125757"/>
            <a:ext cx="107949" cy="1428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19866" y="737164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8868" y="989458"/>
            <a:ext cx="88612" cy="13088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5909" y="1247364"/>
            <a:ext cx="88611" cy="1308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6656" y="886148"/>
            <a:ext cx="2301875" cy="5416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802130" algn="l"/>
              </a:tabLst>
            </a:pPr>
            <a:r>
              <a:rPr dirty="0" sz="1400" spc="-75">
                <a:latin typeface="Cambria"/>
                <a:cs typeface="Cambria"/>
              </a:rPr>
              <a:t>1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798955" algn="l"/>
              </a:tabLst>
            </a:pPr>
            <a:r>
              <a:rPr dirty="0" sz="1400" spc="-315">
                <a:latin typeface="Cambria"/>
                <a:cs typeface="Cambria"/>
              </a:rPr>
              <a:t>4</a:t>
            </a:r>
            <a:r>
              <a:rPr dirty="0" sz="1400" spc="-315">
                <a:latin typeface="SimSun-ExtB"/>
                <a:cs typeface="SimSun-ExtB"/>
              </a:rPr>
              <a:t>·</a:t>
            </a:r>
            <a:r>
              <a:rPr dirty="0" sz="1400" spc="-315" i="1">
                <a:latin typeface="Calibri"/>
                <a:cs typeface="Calibri"/>
              </a:rPr>
              <a:t>T</a:t>
            </a:r>
            <a:r>
              <a:rPr dirty="0" sz="1400" spc="-120" i="1">
                <a:latin typeface="Calibri"/>
                <a:cs typeface="Calibri"/>
              </a:rPr>
              <a:t> 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>
                <a:latin typeface="Lucida Sans Unicode"/>
                <a:cs typeface="Lucida Sans Unicode"/>
              </a:rPr>
              <a:t>d</a:t>
            </a:r>
            <a:r>
              <a:rPr dirty="0" sz="1400" spc="-5" i="1">
                <a:latin typeface="Calibri"/>
                <a:cs typeface="Calibri"/>
              </a:rPr>
              <a:t>n/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>
                <a:latin typeface="Lucida Sans Unicode"/>
                <a:cs typeface="Lucida Sans Unicode"/>
              </a:rPr>
              <a:t>e</a:t>
            </a:r>
            <a:r>
              <a:rPr dirty="0" sz="1400" spc="-5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09">
                <a:latin typeface="Cambria"/>
                <a:cs typeface="Cambria"/>
              </a:rPr>
              <a:t>3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>
                <a:latin typeface="Cambria"/>
                <a:cs typeface="Cambria"/>
              </a:rPr>
              <a:t>2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 i="1">
                <a:latin typeface="Calibri"/>
                <a:cs typeface="Calibri"/>
              </a:rPr>
              <a:t>n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4" name="object 34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0984" y="3370630"/>
              <a:ext cx="7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325755" cy="180340"/>
            <a:chOff x="132408" y="156129"/>
            <a:chExt cx="32575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08260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19" y="223159"/>
              <a:ext cx="1097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96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44" y="146989"/>
            <a:ext cx="453390" cy="238125"/>
            <a:chOff x="502444" y="146989"/>
            <a:chExt cx="453390" cy="238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44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95" y="146989"/>
              <a:ext cx="138771" cy="237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1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56011" y="145466"/>
            <a:ext cx="194945" cy="190500"/>
            <a:chOff x="1056011" y="145466"/>
            <a:chExt cx="194945" cy="19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011" y="220111"/>
              <a:ext cx="99111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423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347859" y="156129"/>
            <a:ext cx="669290" cy="180340"/>
            <a:chOff x="1347859" y="156129"/>
            <a:chExt cx="669290" cy="1803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859" y="156129"/>
              <a:ext cx="158578" cy="1782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623" y="220111"/>
              <a:ext cx="79289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523" y="220111"/>
              <a:ext cx="80813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148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1999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7777" y="146989"/>
            <a:ext cx="185420" cy="189230"/>
            <a:chOff x="2107777" y="146989"/>
            <a:chExt cx="185420" cy="18923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7777" y="191167"/>
              <a:ext cx="74714" cy="144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2300" y="146989"/>
              <a:ext cx="80813" cy="1873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326675" y="220111"/>
            <a:ext cx="574040" cy="116205"/>
            <a:chOff x="2326675" y="220111"/>
            <a:chExt cx="574040" cy="11620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6675" y="220111"/>
              <a:ext cx="88437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4677" y="220111"/>
              <a:ext cx="181777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146" y="220111"/>
              <a:ext cx="88437" cy="1157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0820" y="221635"/>
              <a:ext cx="149429" cy="1127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2286" y="1048482"/>
            <a:ext cx="40005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6103" y="1125757"/>
            <a:ext cx="107949" cy="1428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19866" y="737164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8868" y="989458"/>
            <a:ext cx="88612" cy="13088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5909" y="1247364"/>
            <a:ext cx="88611" cy="1308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6656" y="886148"/>
            <a:ext cx="2301875" cy="5416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802130" algn="l"/>
              </a:tabLst>
            </a:pPr>
            <a:r>
              <a:rPr dirty="0" sz="1400" spc="-75">
                <a:latin typeface="Cambria"/>
                <a:cs typeface="Cambria"/>
              </a:rPr>
              <a:t>1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798955" algn="l"/>
              </a:tabLst>
            </a:pPr>
            <a:r>
              <a:rPr dirty="0" sz="1400" spc="-315">
                <a:latin typeface="Cambria"/>
                <a:cs typeface="Cambria"/>
              </a:rPr>
              <a:t>4</a:t>
            </a:r>
            <a:r>
              <a:rPr dirty="0" sz="1400" spc="-315">
                <a:latin typeface="SimSun-ExtB"/>
                <a:cs typeface="SimSun-ExtB"/>
              </a:rPr>
              <a:t>·</a:t>
            </a:r>
            <a:r>
              <a:rPr dirty="0" sz="1400" spc="-315" i="1">
                <a:latin typeface="Calibri"/>
                <a:cs typeface="Calibri"/>
              </a:rPr>
              <a:t>T</a:t>
            </a:r>
            <a:r>
              <a:rPr dirty="0" sz="1400" spc="-120" i="1">
                <a:latin typeface="Calibri"/>
                <a:cs typeface="Calibri"/>
              </a:rPr>
              <a:t> 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>
                <a:latin typeface="Lucida Sans Unicode"/>
                <a:cs typeface="Lucida Sans Unicode"/>
              </a:rPr>
              <a:t>d</a:t>
            </a:r>
            <a:r>
              <a:rPr dirty="0" sz="1400" spc="-5" i="1">
                <a:latin typeface="Calibri"/>
                <a:cs typeface="Calibri"/>
              </a:rPr>
              <a:t>n/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>
                <a:latin typeface="Lucida Sans Unicode"/>
                <a:cs typeface="Lucida Sans Unicode"/>
              </a:rPr>
              <a:t>e</a:t>
            </a:r>
            <a:r>
              <a:rPr dirty="0" sz="1400" spc="-5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09">
                <a:latin typeface="Cambria"/>
                <a:cs typeface="Cambria"/>
              </a:rPr>
              <a:t>3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>
                <a:latin typeface="Cambria"/>
                <a:cs typeface="Cambria"/>
              </a:rPr>
              <a:t>2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 i="1">
                <a:latin typeface="Calibri"/>
                <a:cs typeface="Calibri"/>
              </a:rPr>
              <a:t>n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7216" y="1865659"/>
            <a:ext cx="446405" cy="131445"/>
            <a:chOff x="547216" y="1865659"/>
            <a:chExt cx="446405" cy="13144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7216" y="1870225"/>
              <a:ext cx="165312" cy="126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244" y="1865659"/>
              <a:ext cx="266202" cy="13088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75669" y="1800274"/>
            <a:ext cx="8382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2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75" i="1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2003" y="1784229"/>
            <a:ext cx="1016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2837" y="1918677"/>
            <a:ext cx="8001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0" i="1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3313" y="1652819"/>
            <a:ext cx="299085" cy="24447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-20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27152" y="1800274"/>
            <a:ext cx="557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2" name="object 42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90984" y="3370630"/>
              <a:ext cx="7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325755" cy="180340"/>
            <a:chOff x="132408" y="156129"/>
            <a:chExt cx="32575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08260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19" y="223159"/>
              <a:ext cx="1097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96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44" y="146989"/>
            <a:ext cx="453390" cy="238125"/>
            <a:chOff x="502444" y="146989"/>
            <a:chExt cx="453390" cy="238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44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95" y="146989"/>
              <a:ext cx="138771" cy="237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1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56011" y="145466"/>
            <a:ext cx="194945" cy="190500"/>
            <a:chOff x="1056011" y="145466"/>
            <a:chExt cx="194945" cy="19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011" y="220111"/>
              <a:ext cx="99111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423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347859" y="156129"/>
            <a:ext cx="669290" cy="180340"/>
            <a:chOff x="1347859" y="156129"/>
            <a:chExt cx="669290" cy="1803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859" y="156129"/>
              <a:ext cx="158578" cy="1782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623" y="220111"/>
              <a:ext cx="79289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523" y="220111"/>
              <a:ext cx="80813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148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1999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7777" y="146989"/>
            <a:ext cx="185420" cy="189230"/>
            <a:chOff x="2107777" y="146989"/>
            <a:chExt cx="185420" cy="18923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7777" y="191167"/>
              <a:ext cx="74714" cy="144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2300" y="146989"/>
              <a:ext cx="80813" cy="1873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326675" y="220111"/>
            <a:ext cx="574040" cy="116205"/>
            <a:chOff x="2326675" y="220111"/>
            <a:chExt cx="574040" cy="11620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6675" y="220111"/>
              <a:ext cx="88437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4677" y="220111"/>
              <a:ext cx="181777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146" y="220111"/>
              <a:ext cx="88437" cy="1157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0820" y="221635"/>
              <a:ext cx="149429" cy="1127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2286" y="1048482"/>
            <a:ext cx="40005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6103" y="1125757"/>
            <a:ext cx="107949" cy="1428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19866" y="737164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8868" y="989458"/>
            <a:ext cx="88612" cy="13088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5909" y="1247364"/>
            <a:ext cx="88611" cy="1308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6656" y="886148"/>
            <a:ext cx="2301875" cy="5416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802130" algn="l"/>
              </a:tabLst>
            </a:pPr>
            <a:r>
              <a:rPr dirty="0" sz="1400" spc="-75">
                <a:latin typeface="Cambria"/>
                <a:cs typeface="Cambria"/>
              </a:rPr>
              <a:t>1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798955" algn="l"/>
              </a:tabLst>
            </a:pPr>
            <a:r>
              <a:rPr dirty="0" sz="1400" spc="-315">
                <a:latin typeface="Cambria"/>
                <a:cs typeface="Cambria"/>
              </a:rPr>
              <a:t>4</a:t>
            </a:r>
            <a:r>
              <a:rPr dirty="0" sz="1400" spc="-315">
                <a:latin typeface="SimSun-ExtB"/>
                <a:cs typeface="SimSun-ExtB"/>
              </a:rPr>
              <a:t>·</a:t>
            </a:r>
            <a:r>
              <a:rPr dirty="0" sz="1400" spc="-315" i="1">
                <a:latin typeface="Calibri"/>
                <a:cs typeface="Calibri"/>
              </a:rPr>
              <a:t>T</a:t>
            </a:r>
            <a:r>
              <a:rPr dirty="0" sz="1400" spc="-120" i="1">
                <a:latin typeface="Calibri"/>
                <a:cs typeface="Calibri"/>
              </a:rPr>
              <a:t> 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>
                <a:latin typeface="Lucida Sans Unicode"/>
                <a:cs typeface="Lucida Sans Unicode"/>
              </a:rPr>
              <a:t>d</a:t>
            </a:r>
            <a:r>
              <a:rPr dirty="0" sz="1400" spc="-5" i="1">
                <a:latin typeface="Calibri"/>
                <a:cs typeface="Calibri"/>
              </a:rPr>
              <a:t>n/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>
                <a:latin typeface="Lucida Sans Unicode"/>
                <a:cs typeface="Lucida Sans Unicode"/>
              </a:rPr>
              <a:t>e</a:t>
            </a:r>
            <a:r>
              <a:rPr dirty="0" sz="1400" spc="-5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09">
                <a:latin typeface="Cambria"/>
                <a:cs typeface="Cambria"/>
              </a:rPr>
              <a:t>3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>
                <a:latin typeface="Cambria"/>
                <a:cs typeface="Cambria"/>
              </a:rPr>
              <a:t>2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 i="1">
                <a:latin typeface="Calibri"/>
                <a:cs typeface="Calibri"/>
              </a:rPr>
              <a:t>n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7216" y="1865659"/>
            <a:ext cx="446405" cy="131445"/>
            <a:chOff x="547216" y="1865659"/>
            <a:chExt cx="446405" cy="13144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7216" y="1870225"/>
              <a:ext cx="165312" cy="126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244" y="1865659"/>
              <a:ext cx="266202" cy="13088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012003" y="1784229"/>
            <a:ext cx="1016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8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22837" y="1918677"/>
            <a:ext cx="8001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 i="1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3313" y="1652819"/>
            <a:ext cx="299085" cy="24447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-20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27152" y="1800274"/>
            <a:ext cx="557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2646" y="2203790"/>
            <a:ext cx="605155" cy="132715"/>
            <a:chOff x="542646" y="2203790"/>
            <a:chExt cx="605155" cy="132715"/>
          </a:xfrm>
        </p:grpSpPr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646" y="2205312"/>
              <a:ext cx="88353" cy="1308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482" y="2212922"/>
              <a:ext cx="262790" cy="1217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3381" y="2203790"/>
              <a:ext cx="214013" cy="13088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50269" y="1680602"/>
            <a:ext cx="889000" cy="70167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75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2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75" i="1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  <a:p>
            <a:pPr marL="159385">
              <a:lnSpc>
                <a:spcPct val="100000"/>
              </a:lnSpc>
              <a:spcBef>
                <a:spcPts val="980"/>
              </a:spcBef>
            </a:pP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5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5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baseline="27777" sz="1500" spc="-7" i="1">
                <a:latin typeface="Calibri"/>
                <a:cs typeface="Calibri"/>
              </a:rPr>
              <a:t>k</a:t>
            </a:r>
            <a:endParaRPr baseline="27777" sz="15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9889" y="2254014"/>
            <a:ext cx="12186" cy="7914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7" name="object 4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490984" y="3370630"/>
              <a:ext cx="7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325755" cy="180340"/>
            <a:chOff x="132408" y="156129"/>
            <a:chExt cx="32575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08260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19" y="223159"/>
              <a:ext cx="1097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96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44" y="146989"/>
            <a:ext cx="453390" cy="238125"/>
            <a:chOff x="502444" y="146989"/>
            <a:chExt cx="453390" cy="238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44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95" y="146989"/>
              <a:ext cx="138771" cy="237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1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56011" y="145466"/>
            <a:ext cx="194945" cy="190500"/>
            <a:chOff x="1056011" y="145466"/>
            <a:chExt cx="194945" cy="19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011" y="220111"/>
              <a:ext cx="99111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423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347859" y="156129"/>
            <a:ext cx="669290" cy="180340"/>
            <a:chOff x="1347859" y="156129"/>
            <a:chExt cx="669290" cy="1803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859" y="156129"/>
              <a:ext cx="158578" cy="1782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623" y="220111"/>
              <a:ext cx="79289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523" y="220111"/>
              <a:ext cx="80813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148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1999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7777" y="146989"/>
            <a:ext cx="185420" cy="189230"/>
            <a:chOff x="2107777" y="146989"/>
            <a:chExt cx="185420" cy="18923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7777" y="191167"/>
              <a:ext cx="74714" cy="144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2300" y="146989"/>
              <a:ext cx="80813" cy="1873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326675" y="220111"/>
            <a:ext cx="574040" cy="116205"/>
            <a:chOff x="2326675" y="220111"/>
            <a:chExt cx="574040" cy="11620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6675" y="220111"/>
              <a:ext cx="88437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4677" y="220111"/>
              <a:ext cx="181777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146" y="220111"/>
              <a:ext cx="88437" cy="1157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0820" y="221635"/>
              <a:ext cx="149429" cy="1127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2286" y="1048482"/>
            <a:ext cx="40005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6103" y="1125757"/>
            <a:ext cx="107949" cy="1428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19866" y="737164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8868" y="989458"/>
            <a:ext cx="88612" cy="13088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5909" y="1247364"/>
            <a:ext cx="88611" cy="1308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6656" y="886148"/>
            <a:ext cx="2301875" cy="54165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802130" algn="l"/>
              </a:tabLst>
            </a:pPr>
            <a:r>
              <a:rPr dirty="0" sz="1400" spc="-75">
                <a:latin typeface="Cambria"/>
                <a:cs typeface="Cambria"/>
              </a:rPr>
              <a:t>1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798955" algn="l"/>
              </a:tabLst>
            </a:pPr>
            <a:r>
              <a:rPr dirty="0" sz="1400" spc="-315">
                <a:latin typeface="Cambria"/>
                <a:cs typeface="Cambria"/>
              </a:rPr>
              <a:t>4</a:t>
            </a:r>
            <a:r>
              <a:rPr dirty="0" sz="1400" spc="-315">
                <a:latin typeface="SimSun-ExtB"/>
                <a:cs typeface="SimSun-ExtB"/>
              </a:rPr>
              <a:t>·</a:t>
            </a:r>
            <a:r>
              <a:rPr dirty="0" sz="1400" spc="-315" i="1">
                <a:latin typeface="Calibri"/>
                <a:cs typeface="Calibri"/>
              </a:rPr>
              <a:t>T</a:t>
            </a:r>
            <a:r>
              <a:rPr dirty="0" sz="1400" spc="-120" i="1">
                <a:latin typeface="Calibri"/>
                <a:cs typeface="Calibri"/>
              </a:rPr>
              <a:t> 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>
                <a:latin typeface="Lucida Sans Unicode"/>
                <a:cs typeface="Lucida Sans Unicode"/>
              </a:rPr>
              <a:t>d</a:t>
            </a:r>
            <a:r>
              <a:rPr dirty="0" sz="1400" spc="-5" i="1">
                <a:latin typeface="Calibri"/>
                <a:cs typeface="Calibri"/>
              </a:rPr>
              <a:t>n/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>
                <a:latin typeface="Lucida Sans Unicode"/>
                <a:cs typeface="Lucida Sans Unicode"/>
              </a:rPr>
              <a:t>e</a:t>
            </a:r>
            <a:r>
              <a:rPr dirty="0" sz="1400" spc="-5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09">
                <a:latin typeface="Cambria"/>
                <a:cs typeface="Cambria"/>
              </a:rPr>
              <a:t>3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>
                <a:latin typeface="Cambria"/>
                <a:cs typeface="Cambria"/>
              </a:rPr>
              <a:t>2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 i="1">
                <a:latin typeface="Calibri"/>
                <a:cs typeface="Calibri"/>
              </a:rPr>
              <a:t>n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35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90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7216" y="1865659"/>
            <a:ext cx="446405" cy="131445"/>
            <a:chOff x="547216" y="1865659"/>
            <a:chExt cx="446405" cy="13144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7216" y="1870225"/>
              <a:ext cx="165312" cy="126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244" y="1865659"/>
              <a:ext cx="266202" cy="13088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75669" y="1800274"/>
            <a:ext cx="8382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2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75" i="1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2003" y="1784229"/>
            <a:ext cx="1016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8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2837" y="1918677"/>
            <a:ext cx="8001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 i="1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3313" y="1652819"/>
            <a:ext cx="299085" cy="24447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-20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27152" y="1800274"/>
            <a:ext cx="557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2646" y="2203790"/>
            <a:ext cx="605155" cy="132715"/>
            <a:chOff x="542646" y="2203790"/>
            <a:chExt cx="605155" cy="132715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646" y="2205312"/>
              <a:ext cx="88353" cy="1308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482" y="2212922"/>
              <a:ext cx="262790" cy="12175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3381" y="2203790"/>
              <a:ext cx="214013" cy="130886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9889" y="2254014"/>
            <a:ext cx="12186" cy="7914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821889" y="2203790"/>
            <a:ext cx="237490" cy="131445"/>
            <a:chOff x="2821889" y="2203790"/>
            <a:chExt cx="237490" cy="131445"/>
          </a:xfrm>
        </p:grpSpPr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21889" y="2250970"/>
              <a:ext cx="148906" cy="837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93386" y="2203790"/>
              <a:ext cx="65503" cy="13088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58918" y="2138405"/>
            <a:ext cx="248539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687705" algn="l"/>
                <a:tab pos="1974214" algn="l"/>
              </a:tabLst>
            </a:pP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baseline="27777" sz="1500" spc="-7" i="1">
                <a:latin typeface="Calibri"/>
                <a:cs typeface="Calibri"/>
              </a:rPr>
              <a:t>k	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25">
                <a:latin typeface="Cambria"/>
                <a:cs typeface="Cambria"/>
              </a:rPr>
              <a:t>4</a:t>
            </a:r>
            <a:r>
              <a:rPr dirty="0" sz="1400" spc="25" i="1">
                <a:latin typeface="Calibri"/>
                <a:cs typeface="Calibri"/>
              </a:rPr>
              <a:t>,b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2	</a:t>
            </a:r>
            <a:r>
              <a:rPr dirty="0" sz="1400" spc="5" i="1">
                <a:latin typeface="Calibri"/>
                <a:cs typeface="Calibri"/>
              </a:rPr>
              <a:t>d</a:t>
            </a:r>
            <a:r>
              <a:rPr dirty="0" sz="1400" spc="4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1" name="object 5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90984" y="3370630"/>
              <a:ext cx="7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56129"/>
            <a:ext cx="325755" cy="180340"/>
            <a:chOff x="132408" y="156129"/>
            <a:chExt cx="325755" cy="180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08260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19" y="223159"/>
              <a:ext cx="109785" cy="111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96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44" y="146989"/>
            <a:ext cx="453390" cy="238125"/>
            <a:chOff x="502444" y="146989"/>
            <a:chExt cx="453390" cy="238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444" y="221635"/>
              <a:ext cx="149429" cy="112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95" y="146989"/>
              <a:ext cx="138771" cy="237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1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56011" y="145466"/>
            <a:ext cx="194945" cy="190500"/>
            <a:chOff x="1056011" y="145466"/>
            <a:chExt cx="194945" cy="19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011" y="220111"/>
              <a:ext cx="99111" cy="115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423" y="145466"/>
              <a:ext cx="79289" cy="188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347859" y="156129"/>
            <a:ext cx="669290" cy="180340"/>
            <a:chOff x="1347859" y="156129"/>
            <a:chExt cx="669290" cy="1803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859" y="156129"/>
              <a:ext cx="158578" cy="1782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623" y="220111"/>
              <a:ext cx="79289" cy="115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6523" y="220111"/>
              <a:ext cx="80813" cy="1157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8148" y="191167"/>
              <a:ext cx="74714" cy="1447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1999" y="220111"/>
              <a:ext cx="175091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7777" y="146989"/>
            <a:ext cx="792480" cy="189230"/>
            <a:chOff x="2107777" y="146989"/>
            <a:chExt cx="792480" cy="18923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7777" y="191167"/>
              <a:ext cx="74714" cy="144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2300" y="146989"/>
              <a:ext cx="80813" cy="1873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6675" y="220111"/>
              <a:ext cx="88437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4677" y="220111"/>
              <a:ext cx="181777" cy="115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146" y="220111"/>
              <a:ext cx="88437" cy="1157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0820" y="221635"/>
              <a:ext cx="149429" cy="11273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02286" y="1048482"/>
            <a:ext cx="40005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6103" y="1125757"/>
            <a:ext cx="107949" cy="14287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19866" y="737164"/>
            <a:ext cx="17208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725">
                <a:latin typeface="MS UI Gothic"/>
                <a:cs typeface="MS UI Gothic"/>
              </a:rPr>
              <a:t>(</a:t>
            </a:r>
            <a:endParaRPr sz="1400">
              <a:latin typeface="MS UI Gothic"/>
              <a:cs typeface="MS UI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8868" y="989458"/>
            <a:ext cx="88612" cy="130886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466656" y="925595"/>
            <a:ext cx="2301875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02130" algn="l"/>
              </a:tabLst>
            </a:pPr>
            <a:r>
              <a:rPr dirty="0" sz="1400" spc="-75">
                <a:latin typeface="Cambria"/>
                <a:cs typeface="Cambria"/>
              </a:rPr>
              <a:t>1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4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25909" y="1247364"/>
            <a:ext cx="88611" cy="1308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466656" y="1183501"/>
            <a:ext cx="2251075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98955" algn="l"/>
              </a:tabLst>
            </a:pPr>
            <a:r>
              <a:rPr dirty="0" sz="1400" spc="-315">
                <a:latin typeface="Cambria"/>
                <a:cs typeface="Cambria"/>
              </a:rPr>
              <a:t>4</a:t>
            </a:r>
            <a:r>
              <a:rPr dirty="0" sz="1400" spc="-315">
                <a:latin typeface="SimSun-ExtB"/>
                <a:cs typeface="SimSun-ExtB"/>
              </a:rPr>
              <a:t>·</a:t>
            </a:r>
            <a:r>
              <a:rPr dirty="0" sz="1400" spc="-315" i="1">
                <a:latin typeface="Calibri"/>
                <a:cs typeface="Calibri"/>
              </a:rPr>
              <a:t>T</a:t>
            </a:r>
            <a:r>
              <a:rPr dirty="0" sz="1400" spc="-120" i="1">
                <a:latin typeface="Calibri"/>
                <a:cs typeface="Calibri"/>
              </a:rPr>
              <a:t> 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>
                <a:latin typeface="Lucida Sans Unicode"/>
                <a:cs typeface="Lucida Sans Unicode"/>
              </a:rPr>
              <a:t>d</a:t>
            </a:r>
            <a:r>
              <a:rPr dirty="0" sz="1400" spc="-5" i="1">
                <a:latin typeface="Calibri"/>
                <a:cs typeface="Calibri"/>
              </a:rPr>
              <a:t>n/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sz="1400" spc="-5">
                <a:latin typeface="Lucida Sans Unicode"/>
                <a:cs typeface="Lucida Sans Unicode"/>
              </a:rPr>
              <a:t>e</a:t>
            </a:r>
            <a:r>
              <a:rPr dirty="0" sz="1400" spc="-5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+</a:t>
            </a:r>
            <a:r>
              <a:rPr dirty="0" sz="1400" spc="15">
                <a:latin typeface="Cambria"/>
                <a:cs typeface="Cambria"/>
              </a:rPr>
              <a:t> </a:t>
            </a:r>
            <a:r>
              <a:rPr dirty="0" sz="1400" spc="-409">
                <a:latin typeface="Cambria"/>
                <a:cs typeface="Cambria"/>
              </a:rPr>
              <a:t>3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>
                <a:latin typeface="Cambria"/>
                <a:cs typeface="Cambria"/>
              </a:rPr>
              <a:t>2</a:t>
            </a:r>
            <a:r>
              <a:rPr dirty="0" sz="1400" spc="-409">
                <a:latin typeface="SimSun-ExtB"/>
                <a:cs typeface="SimSun-ExtB"/>
              </a:rPr>
              <a:t>·</a:t>
            </a:r>
            <a:r>
              <a:rPr dirty="0" sz="1400" spc="-409" i="1">
                <a:latin typeface="Calibri"/>
                <a:cs typeface="Calibri"/>
              </a:rPr>
              <a:t>n	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>
                <a:latin typeface="Lucida Sans Unicode"/>
                <a:cs typeface="Lucida Sans Unicode"/>
              </a:rPr>
              <a:t>≥</a:t>
            </a:r>
            <a:r>
              <a:rPr dirty="0" sz="1400" spc="-85">
                <a:latin typeface="Lucida Sans Unicode"/>
                <a:cs typeface="Lucida Sans Unicode"/>
              </a:rPr>
              <a:t> </a:t>
            </a:r>
            <a:r>
              <a:rPr dirty="0" sz="1400" spc="-75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7216" y="1865659"/>
            <a:ext cx="446405" cy="131445"/>
            <a:chOff x="547216" y="1865659"/>
            <a:chExt cx="446405" cy="13144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7216" y="1870225"/>
              <a:ext cx="165312" cy="126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244" y="1865659"/>
              <a:ext cx="266202" cy="13088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75669" y="1800274"/>
            <a:ext cx="83820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35" i="1">
                <a:latin typeface="Calibri"/>
                <a:cs typeface="Calibri"/>
              </a:rPr>
              <a:t>T</a:t>
            </a:r>
            <a:r>
              <a:rPr dirty="0" sz="1400" spc="-12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22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75" i="1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2003" y="1784229"/>
            <a:ext cx="1016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80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2837" y="1918677"/>
            <a:ext cx="8001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 i="1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3313" y="1652819"/>
            <a:ext cx="299085" cy="24447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r>
              <a:rPr dirty="0" sz="1400" spc="-20">
                <a:latin typeface="MS UI Gothic"/>
                <a:cs typeface="MS UI Gothic"/>
              </a:rPr>
              <a:t> </a:t>
            </a:r>
            <a:r>
              <a:rPr dirty="0" sz="1400" spc="229">
                <a:latin typeface="MS UI Gothic"/>
                <a:cs typeface="MS UI Gothic"/>
              </a:rPr>
              <a:t> 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27152" y="1800274"/>
            <a:ext cx="557530" cy="244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315">
                <a:latin typeface="Cambria"/>
                <a:cs typeface="Cambria"/>
              </a:rPr>
              <a:t>+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260" i="1">
                <a:latin typeface="Calibri"/>
                <a:cs typeface="Calibri"/>
              </a:rPr>
              <a:t>f</a:t>
            </a:r>
            <a:r>
              <a:rPr dirty="0" sz="1400" spc="-165" i="1">
                <a:latin typeface="Calibri"/>
                <a:cs typeface="Calibri"/>
              </a:rPr>
              <a:t> </a:t>
            </a:r>
            <a:r>
              <a:rPr dirty="0" sz="1400" spc="10">
                <a:latin typeface="Cambria"/>
                <a:cs typeface="Cambria"/>
              </a:rPr>
              <a:t>(</a:t>
            </a: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1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2646" y="2203790"/>
            <a:ext cx="605155" cy="132715"/>
            <a:chOff x="542646" y="2203790"/>
            <a:chExt cx="605155" cy="132715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646" y="2205312"/>
              <a:ext cx="88353" cy="1308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482" y="2212922"/>
              <a:ext cx="262790" cy="12175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3381" y="2203790"/>
              <a:ext cx="214013" cy="130886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9889" y="2254014"/>
            <a:ext cx="12186" cy="7914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821889" y="2203790"/>
            <a:ext cx="237490" cy="131445"/>
            <a:chOff x="2821889" y="2203790"/>
            <a:chExt cx="237490" cy="131445"/>
          </a:xfrm>
        </p:grpSpPr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21889" y="2250970"/>
              <a:ext cx="148906" cy="837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93386" y="2203790"/>
              <a:ext cx="65503" cy="13088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79660" y="2034024"/>
            <a:ext cx="3177540" cy="67119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729615">
              <a:lnSpc>
                <a:spcPct val="100000"/>
              </a:lnSpc>
              <a:spcBef>
                <a:spcPts val="955"/>
              </a:spcBef>
              <a:tabLst>
                <a:tab pos="1367155" algn="l"/>
                <a:tab pos="2653030" algn="l"/>
              </a:tabLst>
            </a:pPr>
            <a:r>
              <a:rPr dirty="0" sz="1400" spc="114" i="1">
                <a:latin typeface="Calibri"/>
                <a:cs typeface="Calibri"/>
              </a:rPr>
              <a:t>n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2</a:t>
            </a:r>
            <a:r>
              <a:rPr dirty="0" baseline="27777" sz="1500" spc="-7" i="1">
                <a:latin typeface="Calibri"/>
                <a:cs typeface="Calibri"/>
              </a:rPr>
              <a:t>k	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315">
                <a:latin typeface="Cambria"/>
                <a:cs typeface="Cambria"/>
              </a:rPr>
              <a:t>=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25">
                <a:latin typeface="Cambria"/>
                <a:cs typeface="Cambria"/>
              </a:rPr>
              <a:t>4</a:t>
            </a:r>
            <a:r>
              <a:rPr dirty="0" sz="1400" spc="25" i="1">
                <a:latin typeface="Calibri"/>
                <a:cs typeface="Calibri"/>
              </a:rPr>
              <a:t>,b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2	</a:t>
            </a:r>
            <a:r>
              <a:rPr dirty="0" sz="1400" spc="5" i="1">
                <a:latin typeface="Calibri"/>
                <a:cs typeface="Calibri"/>
              </a:rPr>
              <a:t>d</a:t>
            </a:r>
            <a:r>
              <a:rPr dirty="0" sz="1400" spc="45" i="1">
                <a:latin typeface="Calibri"/>
                <a:cs typeface="Calibri"/>
              </a:rPr>
              <a:t> </a:t>
            </a:r>
            <a:r>
              <a:rPr dirty="0" sz="1400" spc="210">
                <a:latin typeface="Cambria"/>
                <a:cs typeface="Cambria"/>
              </a:rPr>
              <a:t>=</a:t>
            </a:r>
            <a:r>
              <a:rPr dirty="0" sz="1400" spc="-20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1</a:t>
            </a:r>
            <a:r>
              <a:rPr dirty="0" sz="1400" spc="90">
                <a:latin typeface="Cambria"/>
                <a:cs typeface="Cambria"/>
              </a:rPr>
              <a:t> </a:t>
            </a:r>
            <a:endParaRPr sz="14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860"/>
              </a:spcBef>
            </a:pPr>
            <a:r>
              <a:rPr dirty="0" sz="1400" spc="285" i="1">
                <a:latin typeface="Calibri"/>
                <a:cs typeface="Calibri"/>
              </a:rPr>
              <a:t>a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200" i="1">
                <a:latin typeface="Calibri"/>
                <a:cs typeface="Calibri"/>
              </a:rPr>
              <a:t>&gt;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65" i="1">
                <a:latin typeface="Calibri"/>
                <a:cs typeface="Calibri"/>
              </a:rPr>
              <a:t>b</a:t>
            </a:r>
            <a:r>
              <a:rPr dirty="0" baseline="27777" sz="1500" spc="-97" i="1">
                <a:latin typeface="Calibri"/>
                <a:cs typeface="Calibri"/>
              </a:rPr>
              <a:t>d</a:t>
            </a:r>
            <a:r>
              <a:rPr dirty="0" baseline="27777" sz="1500" spc="97" i="1">
                <a:latin typeface="Calibri"/>
                <a:cs typeface="Calibri"/>
              </a:rPr>
              <a:t> </a:t>
            </a:r>
            <a:r>
              <a:rPr dirty="0" sz="1400" spc="15">
                <a:latin typeface="Cambria"/>
                <a:cs typeface="Cambria"/>
              </a:rPr>
              <a:t>: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10">
                <a:latin typeface="Lucida Sans Unicode"/>
                <a:cs typeface="Lucida Sans Unicode"/>
              </a:rPr>
              <a:t>⇥</a:t>
            </a:r>
            <a:r>
              <a:rPr dirty="0" sz="1400" spc="-10">
                <a:latin typeface="Cambria"/>
                <a:cs typeface="Cambria"/>
              </a:rPr>
              <a:t>(</a:t>
            </a:r>
            <a:r>
              <a:rPr dirty="0" sz="1400" spc="-10" i="1">
                <a:latin typeface="Calibri"/>
                <a:cs typeface="Calibri"/>
              </a:rPr>
              <a:t>n</a:t>
            </a:r>
            <a:r>
              <a:rPr dirty="0" baseline="27777" sz="1500" spc="-15">
                <a:latin typeface="Calibri"/>
                <a:cs typeface="Calibri"/>
              </a:rPr>
              <a:t>log</a:t>
            </a:r>
            <a:r>
              <a:rPr dirty="0" baseline="23809" sz="1050" spc="-15" i="1">
                <a:latin typeface="Times New Roman"/>
                <a:cs typeface="Times New Roman"/>
              </a:rPr>
              <a:t>b</a:t>
            </a:r>
            <a:r>
              <a:rPr dirty="0" baseline="23809" sz="1050" spc="60" i="1">
                <a:latin typeface="Times New Roman"/>
                <a:cs typeface="Times New Roman"/>
              </a:rPr>
              <a:t> </a:t>
            </a:r>
            <a:r>
              <a:rPr dirty="0" baseline="27777" sz="1500" spc="209" i="1">
                <a:latin typeface="Calibri"/>
                <a:cs typeface="Calibri"/>
              </a:rPr>
              <a:t>a</a:t>
            </a:r>
            <a:r>
              <a:rPr dirty="0" sz="1400" spc="140">
                <a:latin typeface="Cambria"/>
                <a:cs typeface="Cambria"/>
              </a:rPr>
              <a:t>)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5">
                <a:latin typeface="Lucida Sans Unicode"/>
                <a:cs typeface="Lucida Sans Unicode"/>
              </a:rPr>
              <a:t>⇥</a:t>
            </a:r>
            <a:r>
              <a:rPr dirty="0" sz="1400" spc="-5">
                <a:latin typeface="Cambria"/>
                <a:cs typeface="Cambria"/>
              </a:rPr>
              <a:t>(</a:t>
            </a:r>
            <a:r>
              <a:rPr dirty="0" sz="1400" spc="-5" i="1">
                <a:latin typeface="Calibri"/>
                <a:cs typeface="Calibri"/>
              </a:rPr>
              <a:t>n</a:t>
            </a:r>
            <a:r>
              <a:rPr dirty="0" baseline="27777" sz="1500" spc="-7">
                <a:latin typeface="Calibri"/>
                <a:cs typeface="Calibri"/>
              </a:rPr>
              <a:t>log</a:t>
            </a:r>
            <a:r>
              <a:rPr dirty="0" baseline="23809" sz="1050" spc="-7">
                <a:latin typeface="Trebuchet MS"/>
                <a:cs typeface="Trebuchet MS"/>
              </a:rPr>
              <a:t>2</a:t>
            </a:r>
            <a:r>
              <a:rPr dirty="0" baseline="23809" sz="1050" spc="7">
                <a:latin typeface="Trebuchet MS"/>
                <a:cs typeface="Trebuchet MS"/>
              </a:rPr>
              <a:t> </a:t>
            </a:r>
            <a:r>
              <a:rPr dirty="0" baseline="27777" sz="1500" spc="195">
                <a:latin typeface="Calibri"/>
                <a:cs typeface="Calibri"/>
              </a:rPr>
              <a:t>4</a:t>
            </a:r>
            <a:r>
              <a:rPr dirty="0" sz="1400" spc="130">
                <a:latin typeface="Cambria"/>
                <a:cs typeface="Cambria"/>
              </a:rPr>
              <a:t>)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=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-15">
                <a:latin typeface="Lucida Sans Unicode"/>
                <a:cs typeface="Lucida Sans Unicode"/>
              </a:rPr>
              <a:t>⇥</a:t>
            </a:r>
            <a:r>
              <a:rPr dirty="0" sz="1400" spc="-15">
                <a:latin typeface="Cambria"/>
                <a:cs typeface="Cambria"/>
              </a:rPr>
              <a:t>(</a:t>
            </a:r>
            <a:r>
              <a:rPr dirty="0" sz="1400" spc="-15" i="1">
                <a:latin typeface="Calibri"/>
                <a:cs typeface="Calibri"/>
              </a:rPr>
              <a:t>n</a:t>
            </a:r>
            <a:r>
              <a:rPr dirty="0" baseline="27777" sz="1500" spc="-22">
                <a:latin typeface="Calibri"/>
                <a:cs typeface="Calibri"/>
              </a:rPr>
              <a:t>2</a:t>
            </a:r>
            <a:r>
              <a:rPr dirty="0" sz="1400" spc="-15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51" name="object 51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90984" y="3370630"/>
              <a:ext cx="75047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383" y="666374"/>
            <a:ext cx="210616" cy="12632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633063" y="661808"/>
            <a:ext cx="237490" cy="131445"/>
            <a:chOff x="1633063" y="661808"/>
            <a:chExt cx="237490" cy="13144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33063" y="708988"/>
              <a:ext cx="148906" cy="83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4560" y="661808"/>
              <a:ext cx="65503" cy="13088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129395" y="663330"/>
            <a:ext cx="635635" cy="163195"/>
            <a:chOff x="3129395" y="663330"/>
            <a:chExt cx="635635" cy="163195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29395" y="663330"/>
              <a:ext cx="88353" cy="1308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4231" y="708988"/>
              <a:ext cx="73119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28662" y="710510"/>
              <a:ext cx="109679" cy="8066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68032" y="689203"/>
              <a:ext cx="296958" cy="13697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02706" y="596422"/>
            <a:ext cx="4070350" cy="1000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130"/>
              </a:spcBef>
              <a:tabLst>
                <a:tab pos="1741170" algn="l"/>
                <a:tab pos="3626485" algn="l"/>
              </a:tabLst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>
                <a:latin typeface="Sylfaen"/>
                <a:cs typeface="Sylfaen"/>
              </a:rPr>
              <a:t>	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>
                <a:latin typeface="Sylfaen"/>
                <a:cs typeface="Sylfaen"/>
              </a:rPr>
              <a:t>	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1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  <a:p>
            <a:pPr marL="493395">
              <a:lnSpc>
                <a:spcPct val="100000"/>
              </a:lnSpc>
              <a:spcBef>
                <a:spcPts val="1190"/>
              </a:spcBef>
            </a:pP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-7">
                <a:latin typeface="Sylfaen"/>
                <a:cs typeface="Sylfaen"/>
              </a:rPr>
              <a:t>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5" name="object 3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685" y="153083"/>
            <a:ext cx="934085" cy="233679"/>
            <a:chOff x="118685" y="153083"/>
            <a:chExt cx="934085" cy="233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5" y="153083"/>
              <a:ext cx="109785" cy="184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63" y="223158"/>
              <a:ext cx="80813" cy="112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412" y="221635"/>
              <a:ext cx="149429" cy="112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962" y="221635"/>
              <a:ext cx="149429" cy="1127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889" y="220111"/>
              <a:ext cx="173742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698" y="223159"/>
              <a:ext cx="103685" cy="16300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543" y="757214"/>
            <a:ext cx="83702" cy="836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47216" y="712478"/>
            <a:ext cx="610870" cy="132715"/>
            <a:chOff x="547216" y="712478"/>
            <a:chExt cx="610870" cy="1327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216" y="718566"/>
              <a:ext cx="134479" cy="1247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235" y="712478"/>
              <a:ext cx="457852" cy="13240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35898" y="714000"/>
            <a:ext cx="958215" cy="164465"/>
            <a:chOff x="1235898" y="714000"/>
            <a:chExt cx="958215" cy="16446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898" y="714000"/>
              <a:ext cx="343922" cy="1308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0546" y="714000"/>
              <a:ext cx="141668" cy="1643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5324" y="723132"/>
              <a:ext cx="241555" cy="1217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8465" y="761180"/>
              <a:ext cx="155364" cy="837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75707" y="714000"/>
            <a:ext cx="736600" cy="167640"/>
            <a:chOff x="2275707" y="714000"/>
            <a:chExt cx="736600" cy="16764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5707" y="714000"/>
              <a:ext cx="100158" cy="1308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5928" y="762703"/>
              <a:ext cx="77689" cy="1187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4267" y="714000"/>
              <a:ext cx="314003" cy="1308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26956" y="761180"/>
              <a:ext cx="185068" cy="83706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7543" y="1187955"/>
            <a:ext cx="83702" cy="8362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47216" y="1144754"/>
            <a:ext cx="1381760" cy="164465"/>
            <a:chOff x="547216" y="1144754"/>
            <a:chExt cx="1381760" cy="1644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216" y="1149319"/>
              <a:ext cx="134479" cy="1247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235" y="1153885"/>
              <a:ext cx="102825" cy="1202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169" y="1144754"/>
              <a:ext cx="375090" cy="1308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3850" y="1144754"/>
              <a:ext cx="129225" cy="1308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1339" y="1191934"/>
              <a:ext cx="63979" cy="8370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46988" y="1191934"/>
              <a:ext cx="155365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4943" y="1191934"/>
              <a:ext cx="303631" cy="11718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000107" y="1144754"/>
            <a:ext cx="237490" cy="131445"/>
            <a:chOff x="2000107" y="1144754"/>
            <a:chExt cx="237490" cy="131445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00107" y="1191934"/>
              <a:ext cx="148906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71604" y="1144754"/>
              <a:ext cx="65503" cy="13088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325079" y="1153885"/>
            <a:ext cx="607060" cy="121920"/>
            <a:chOff x="2325079" y="1153885"/>
            <a:chExt cx="607060" cy="121920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25079" y="1191934"/>
              <a:ext cx="115651" cy="8370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55444" y="1153885"/>
              <a:ext cx="310912" cy="1217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84896" y="1191934"/>
              <a:ext cx="147000" cy="8370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3010651" y="1144754"/>
            <a:ext cx="1033780" cy="164465"/>
            <a:chOff x="3010651" y="1144754"/>
            <a:chExt cx="1033780" cy="16446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0651" y="1144754"/>
              <a:ext cx="343739" cy="1308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5117" y="1144754"/>
              <a:ext cx="141670" cy="1643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9896" y="1153885"/>
              <a:ext cx="241554" cy="1217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13036" y="1191934"/>
              <a:ext cx="231274" cy="8370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7543" y="1618709"/>
            <a:ext cx="83702" cy="83625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542646" y="1577018"/>
            <a:ext cx="820419" cy="163195"/>
            <a:chOff x="542646" y="1577018"/>
            <a:chExt cx="820419" cy="163195"/>
          </a:xfrm>
        </p:grpSpPr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2646" y="1577018"/>
              <a:ext cx="88353" cy="1308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7482" y="1622675"/>
              <a:ext cx="73119" cy="837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1914" y="1624198"/>
              <a:ext cx="109679" cy="8066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1283" y="1584627"/>
              <a:ext cx="314659" cy="15523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7657" y="1622675"/>
              <a:ext cx="155364" cy="83706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441852" y="1573974"/>
            <a:ext cx="140132" cy="1324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638146" y="1575496"/>
            <a:ext cx="433070" cy="131445"/>
            <a:chOff x="1638146" y="1575496"/>
            <a:chExt cx="433070" cy="131445"/>
          </a:xfrm>
        </p:grpSpPr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638146" y="1622675"/>
              <a:ext cx="56363" cy="8370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07748" y="1575496"/>
              <a:ext cx="144198" cy="13088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73015" y="1622675"/>
              <a:ext cx="73119" cy="8370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964566" y="1575496"/>
              <a:ext cx="106617" cy="130885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153761" y="1575495"/>
            <a:ext cx="237490" cy="131445"/>
            <a:chOff x="2153761" y="1575495"/>
            <a:chExt cx="237490" cy="131445"/>
          </a:xfrm>
        </p:grpSpPr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53761" y="1622675"/>
              <a:ext cx="148906" cy="8370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25258" y="1575495"/>
              <a:ext cx="65503" cy="13088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2483303" y="1575495"/>
            <a:ext cx="699135" cy="131445"/>
            <a:chOff x="2483303" y="1575495"/>
            <a:chExt cx="699135" cy="131445"/>
          </a:xfrm>
        </p:grpSpPr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83303" y="1580061"/>
              <a:ext cx="527422" cy="1263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040933" y="1575495"/>
              <a:ext cx="141412" cy="130886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270193" y="1575496"/>
            <a:ext cx="1034415" cy="164465"/>
            <a:chOff x="3270193" y="1575496"/>
            <a:chExt cx="1034415" cy="164465"/>
          </a:xfrm>
        </p:grpSpPr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0193" y="1575496"/>
              <a:ext cx="343922" cy="1308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4841" y="1575496"/>
              <a:ext cx="141670" cy="1643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9620" y="1584627"/>
              <a:ext cx="241554" cy="12175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72760" y="1622675"/>
              <a:ext cx="231272" cy="83706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57543" y="2049449"/>
            <a:ext cx="83702" cy="83625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48740" y="2010802"/>
            <a:ext cx="478326" cy="12632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1092324" y="2006237"/>
            <a:ext cx="568960" cy="131445"/>
            <a:chOff x="1092324" y="2006237"/>
            <a:chExt cx="568960" cy="131445"/>
          </a:xfrm>
        </p:grpSpPr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2324" y="2006237"/>
              <a:ext cx="219344" cy="13088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4860" y="2053416"/>
              <a:ext cx="205346" cy="8370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51015" y="2054938"/>
              <a:ext cx="109679" cy="80662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1742236" y="2006236"/>
            <a:ext cx="237490" cy="131445"/>
            <a:chOff x="1742236" y="2006236"/>
            <a:chExt cx="237490" cy="131445"/>
          </a:xfrm>
        </p:grpSpPr>
        <p:pic>
          <p:nvPicPr>
            <p:cNvPr id="75" name="object 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236" y="2053416"/>
              <a:ext cx="148904" cy="8370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13732" y="2006236"/>
              <a:ext cx="65503" cy="130886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2067206" y="2015368"/>
            <a:ext cx="607060" cy="121920"/>
            <a:chOff x="2067206" y="2015368"/>
            <a:chExt cx="607060" cy="121920"/>
          </a:xfrm>
        </p:grpSpPr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67206" y="2053416"/>
              <a:ext cx="115650" cy="8370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97573" y="2015368"/>
              <a:ext cx="310912" cy="12175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27025" y="2053416"/>
              <a:ext cx="147000" cy="83706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742116" y="2004715"/>
            <a:ext cx="604520" cy="132715"/>
            <a:chOff x="2742116" y="2004715"/>
            <a:chExt cx="604520" cy="132715"/>
          </a:xfrm>
        </p:grpSpPr>
        <p:pic>
          <p:nvPicPr>
            <p:cNvPr id="82" name="object 8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742116" y="2004715"/>
              <a:ext cx="56363" cy="13088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98221" y="2053416"/>
              <a:ext cx="130640" cy="8370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947021" y="2006237"/>
              <a:ext cx="399479" cy="130885"/>
            </a:xfrm>
            <a:prstGeom prst="rect">
              <a:avLst/>
            </a:prstGeom>
          </p:spPr>
        </p:pic>
      </p:grpSp>
      <p:pic>
        <p:nvPicPr>
          <p:cNvPr id="85" name="object 8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57543" y="2442274"/>
            <a:ext cx="83702" cy="83625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547216" y="2399060"/>
            <a:ext cx="593725" cy="167640"/>
            <a:chOff x="547216" y="2399060"/>
            <a:chExt cx="593725" cy="167640"/>
          </a:xfrm>
        </p:grpSpPr>
        <p:pic>
          <p:nvPicPr>
            <p:cNvPr id="87" name="object 8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7216" y="2403626"/>
              <a:ext cx="239437" cy="12632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646" y="2399060"/>
              <a:ext cx="198033" cy="13088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28224" y="2447762"/>
              <a:ext cx="112711" cy="118710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240527" y="2399060"/>
            <a:ext cx="773430" cy="167640"/>
            <a:chOff x="1240527" y="2399060"/>
            <a:chExt cx="773430" cy="167640"/>
          </a:xfrm>
        </p:grpSpPr>
        <p:pic>
          <p:nvPicPr>
            <p:cNvPr id="91" name="object 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40527" y="2399060"/>
              <a:ext cx="136948" cy="12936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7538" y="2447762"/>
              <a:ext cx="77689" cy="11871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85875" y="2399060"/>
              <a:ext cx="313822" cy="13088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28382" y="2446240"/>
              <a:ext cx="185070" cy="83706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2086157" y="2399060"/>
            <a:ext cx="237490" cy="131445"/>
            <a:chOff x="2086157" y="2399060"/>
            <a:chExt cx="237490" cy="131445"/>
          </a:xfrm>
        </p:grpSpPr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86157" y="2446240"/>
              <a:ext cx="148906" cy="8370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7654" y="2399060"/>
              <a:ext cx="65503" cy="130886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414176" y="2403626"/>
            <a:ext cx="321712" cy="126320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2817825" y="2400582"/>
            <a:ext cx="727710" cy="131445"/>
            <a:chOff x="2817825" y="2400582"/>
            <a:chExt cx="727710" cy="131445"/>
          </a:xfrm>
        </p:grpSpPr>
        <p:pic>
          <p:nvPicPr>
            <p:cNvPr id="100" name="object 10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17825" y="2400582"/>
              <a:ext cx="285471" cy="13088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25889" y="2426455"/>
              <a:ext cx="419267" cy="103491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568946" y="2623186"/>
            <a:ext cx="93345" cy="294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600" spc="360">
                <a:solidFill>
                  <a:srgbClr val="3333B3"/>
                </a:solidFill>
                <a:latin typeface="Lucida Sans Unicode"/>
                <a:cs typeface="Lucida Sans Unicode"/>
              </a:rPr>
              <a:t>I</a:t>
            </a:r>
            <a:endParaRPr sz="600">
              <a:latin typeface="Lucida Sans Unicode"/>
              <a:cs typeface="Lucida Sans Unicode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89240" y="2628648"/>
            <a:ext cx="203650" cy="105097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588184" y="2619509"/>
            <a:ext cx="599853" cy="112713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747796" y="2619509"/>
            <a:ext cx="476498" cy="317126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1956363" y="2619509"/>
            <a:ext cx="1148080" cy="320675"/>
            <a:chOff x="1956363" y="2619509"/>
            <a:chExt cx="1148080" cy="320675"/>
          </a:xfrm>
        </p:grpSpPr>
        <p:pic>
          <p:nvPicPr>
            <p:cNvPr id="107" name="object 10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263120" y="2619509"/>
              <a:ext cx="675040" cy="14013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954825" y="2660634"/>
              <a:ext cx="133779" cy="7158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956363" y="2796506"/>
              <a:ext cx="116521" cy="11119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089550" y="2839154"/>
              <a:ext cx="67080" cy="10052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163870" y="2796506"/>
              <a:ext cx="268826" cy="11271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455594" y="2839154"/>
              <a:ext cx="94522" cy="6854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16541" y="2796506"/>
              <a:ext cx="487811" cy="141653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283143" y="2805644"/>
            <a:ext cx="209747" cy="105097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588184" y="2802598"/>
            <a:ext cx="307501" cy="106620"/>
          </a:xfrm>
          <a:prstGeom prst="rect">
            <a:avLst/>
          </a:prstGeom>
        </p:spPr>
      </p:pic>
      <p:grpSp>
        <p:nvGrpSpPr>
          <p:cNvPr id="116" name="object 116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117" name="object 117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490984" y="3370630"/>
              <a:ext cx="76570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35" y="146988"/>
            <a:ext cx="476884" cy="189230"/>
            <a:chOff x="115635" y="146988"/>
            <a:chExt cx="476884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5" y="156129"/>
              <a:ext cx="144855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62" y="146988"/>
              <a:ext cx="89962" cy="188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1" y="223159"/>
              <a:ext cx="103685" cy="111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988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7137" y="220111"/>
            <a:ext cx="311150" cy="116205"/>
            <a:chOff x="637137" y="220111"/>
            <a:chExt cx="311150" cy="1162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137" y="221635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036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513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9282" y="146988"/>
            <a:ext cx="711200" cy="241300"/>
            <a:chOff x="1059282" y="146988"/>
            <a:chExt cx="711200" cy="2413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9282" y="221635"/>
              <a:ext cx="56417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1389" y="220111"/>
              <a:ext cx="88437" cy="115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440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439" y="146988"/>
              <a:ext cx="89962" cy="188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8587" y="165270"/>
              <a:ext cx="16772" cy="1690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182" y="221635"/>
              <a:ext cx="80813" cy="1127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983" y="221635"/>
              <a:ext cx="111309" cy="16604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543" y="1064002"/>
            <a:ext cx="83702" cy="8362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31984" y="1045055"/>
            <a:ext cx="2798445" cy="142240"/>
            <a:chOff x="531984" y="1045055"/>
            <a:chExt cx="2798445" cy="142240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1057240"/>
              <a:ext cx="220267" cy="944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338" y="1081610"/>
              <a:ext cx="142149" cy="1020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1541" y="1084657"/>
              <a:ext cx="16770" cy="65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315" y="1045055"/>
              <a:ext cx="214168" cy="1172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5047" y="1083134"/>
              <a:ext cx="70129" cy="1005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6215" y="1055717"/>
              <a:ext cx="140624" cy="944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9401" y="1066378"/>
              <a:ext cx="142149" cy="852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604" y="1133397"/>
              <a:ext cx="16770" cy="167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427" y="1055717"/>
              <a:ext cx="54883" cy="944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7970" y="1081610"/>
              <a:ext cx="137576" cy="700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1083133"/>
              <a:ext cx="120804" cy="670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1968" y="1081610"/>
              <a:ext cx="57932" cy="700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5512" y="1083133"/>
              <a:ext cx="67080" cy="670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3630" y="1045055"/>
              <a:ext cx="373454" cy="1416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4221" y="1045055"/>
              <a:ext cx="376502" cy="11728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0727" y="1133397"/>
              <a:ext cx="16770" cy="167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9879" y="1083134"/>
              <a:ext cx="70129" cy="1005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91046" y="1055717"/>
              <a:ext cx="139101" cy="95958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7543" y="1710570"/>
            <a:ext cx="83702" cy="83625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531984" y="1691635"/>
            <a:ext cx="2798445" cy="142240"/>
            <a:chOff x="531984" y="1691635"/>
            <a:chExt cx="2798445" cy="14224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1703821"/>
              <a:ext cx="220267" cy="9443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338" y="1728191"/>
              <a:ext cx="142149" cy="1020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1541" y="1731238"/>
              <a:ext cx="16770" cy="654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315" y="1691635"/>
              <a:ext cx="214168" cy="11728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5047" y="1729715"/>
              <a:ext cx="70129" cy="1005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6215" y="1702298"/>
              <a:ext cx="140624" cy="944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9401" y="1712959"/>
              <a:ext cx="142149" cy="852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604" y="1779979"/>
              <a:ext cx="16770" cy="167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427" y="1702298"/>
              <a:ext cx="54883" cy="9443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7970" y="1728191"/>
              <a:ext cx="137576" cy="7006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1729714"/>
              <a:ext cx="120804" cy="670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1968" y="1728191"/>
              <a:ext cx="57932" cy="7006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5512" y="1729714"/>
              <a:ext cx="67080" cy="670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3630" y="1691635"/>
              <a:ext cx="373454" cy="14165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45745" y="1691635"/>
              <a:ext cx="218742" cy="11728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0099" y="1702297"/>
              <a:ext cx="140623" cy="959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0727" y="1779979"/>
              <a:ext cx="16770" cy="1675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9879" y="1729715"/>
              <a:ext cx="70129" cy="10052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91046" y="1702298"/>
              <a:ext cx="139101" cy="95958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7543" y="2357138"/>
            <a:ext cx="83702" cy="83625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31984" y="2338204"/>
            <a:ext cx="929640" cy="139065"/>
            <a:chOff x="531984" y="2338204"/>
            <a:chExt cx="929640" cy="139065"/>
          </a:xfrm>
        </p:grpSpPr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2350389"/>
              <a:ext cx="220267" cy="9443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6338" y="2376283"/>
              <a:ext cx="123854" cy="10052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30197" y="2338204"/>
              <a:ext cx="136051" cy="11728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8811" y="2359528"/>
              <a:ext cx="142149" cy="8529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8096" y="2376283"/>
              <a:ext cx="67080" cy="6701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13164" y="2377806"/>
              <a:ext cx="73178" cy="6701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1283" y="2376283"/>
              <a:ext cx="70129" cy="100528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72450" y="2348866"/>
            <a:ext cx="140625" cy="94435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1624112" y="2338204"/>
            <a:ext cx="2649855" cy="140335"/>
            <a:chOff x="1624112" y="2338204"/>
            <a:chExt cx="2649855" cy="140335"/>
          </a:xfrm>
        </p:grpSpPr>
        <p:pic>
          <p:nvPicPr>
            <p:cNvPr id="71" name="object 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24112" y="2374760"/>
              <a:ext cx="145199" cy="7006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0839" y="2426547"/>
              <a:ext cx="16770" cy="1675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69138" y="2374760"/>
              <a:ext cx="56408" cy="7006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2376283"/>
              <a:ext cx="120804" cy="6701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97393" y="2377806"/>
              <a:ext cx="68604" cy="10052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2463" y="2338204"/>
              <a:ext cx="378028" cy="13860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3054" y="2359528"/>
              <a:ext cx="142149" cy="8529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22338" y="2376283"/>
              <a:ext cx="67080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7407" y="2377806"/>
              <a:ext cx="73178" cy="6701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5526" y="2376283"/>
              <a:ext cx="70129" cy="1005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6693" y="2348866"/>
              <a:ext cx="140624" cy="9443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08355" y="2348866"/>
              <a:ext cx="462523" cy="959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89539" y="2348866"/>
              <a:ext cx="140625" cy="9595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45774" y="2348866"/>
              <a:ext cx="218742" cy="9595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4522" y="2426547"/>
              <a:ext cx="16770" cy="1675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3673" y="2376283"/>
              <a:ext cx="70129" cy="10052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34840" y="2348866"/>
              <a:ext cx="139101" cy="95958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89" name="object 8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90984" y="3370630"/>
              <a:ext cx="76570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35" y="146988"/>
            <a:ext cx="476884" cy="189230"/>
            <a:chOff x="115635" y="146988"/>
            <a:chExt cx="476884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5" y="156129"/>
              <a:ext cx="144855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62" y="146988"/>
              <a:ext cx="89962" cy="188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61" y="223159"/>
              <a:ext cx="103685" cy="111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988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7137" y="220111"/>
            <a:ext cx="311150" cy="116205"/>
            <a:chOff x="637137" y="220111"/>
            <a:chExt cx="311150" cy="1162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137" y="221635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036" y="220111"/>
              <a:ext cx="88437" cy="1157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513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9282" y="146988"/>
            <a:ext cx="711200" cy="241300"/>
            <a:chOff x="1059282" y="146988"/>
            <a:chExt cx="711200" cy="2413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9282" y="221635"/>
              <a:ext cx="56417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1389" y="220111"/>
              <a:ext cx="88437" cy="115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440" y="220111"/>
              <a:ext cx="79289" cy="1157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439" y="146988"/>
              <a:ext cx="89962" cy="188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8587" y="165270"/>
              <a:ext cx="16772" cy="1690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182" y="221635"/>
              <a:ext cx="80813" cy="1127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983" y="221635"/>
              <a:ext cx="111309" cy="16604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543" y="1064002"/>
            <a:ext cx="83702" cy="8362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31984" y="1045055"/>
            <a:ext cx="2798445" cy="142240"/>
            <a:chOff x="531984" y="1045055"/>
            <a:chExt cx="2798445" cy="142240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1057240"/>
              <a:ext cx="220267" cy="944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338" y="1081610"/>
              <a:ext cx="142149" cy="1020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1541" y="1084657"/>
              <a:ext cx="16770" cy="65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315" y="1045055"/>
              <a:ext cx="214168" cy="1172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5047" y="1083134"/>
              <a:ext cx="70129" cy="1005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6215" y="1055717"/>
              <a:ext cx="140624" cy="944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9401" y="1066378"/>
              <a:ext cx="142149" cy="852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604" y="1133397"/>
              <a:ext cx="16770" cy="167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427" y="1055717"/>
              <a:ext cx="54883" cy="944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7970" y="1081610"/>
              <a:ext cx="137576" cy="700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1083133"/>
              <a:ext cx="120804" cy="670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1968" y="1081610"/>
              <a:ext cx="57932" cy="700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5512" y="1083133"/>
              <a:ext cx="67080" cy="670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3630" y="1045055"/>
              <a:ext cx="373454" cy="1416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4221" y="1045055"/>
              <a:ext cx="376502" cy="11728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0727" y="1133397"/>
              <a:ext cx="16770" cy="167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9879" y="1083134"/>
              <a:ext cx="70129" cy="1005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91046" y="1055717"/>
              <a:ext cx="139101" cy="95958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7543" y="1710570"/>
            <a:ext cx="83702" cy="83625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531984" y="1691635"/>
            <a:ext cx="2798445" cy="142240"/>
            <a:chOff x="531984" y="1691635"/>
            <a:chExt cx="2798445" cy="14224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1703821"/>
              <a:ext cx="220267" cy="9443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338" y="1728191"/>
              <a:ext cx="142149" cy="1020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1541" y="1731238"/>
              <a:ext cx="16770" cy="654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315" y="1691635"/>
              <a:ext cx="214168" cy="11728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5047" y="1729715"/>
              <a:ext cx="70129" cy="1005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6215" y="1702298"/>
              <a:ext cx="140624" cy="944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9401" y="1712959"/>
              <a:ext cx="142149" cy="852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4604" y="1779979"/>
              <a:ext cx="16770" cy="167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427" y="1702298"/>
              <a:ext cx="54883" cy="9443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7970" y="1728191"/>
              <a:ext cx="137576" cy="7006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1729714"/>
              <a:ext cx="120804" cy="670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1968" y="1728191"/>
              <a:ext cx="57932" cy="7006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5512" y="1729714"/>
              <a:ext cx="67080" cy="670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3630" y="1691635"/>
              <a:ext cx="373454" cy="14165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45745" y="1691635"/>
              <a:ext cx="218742" cy="11728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0099" y="1702297"/>
              <a:ext cx="140623" cy="959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0727" y="1779979"/>
              <a:ext cx="16770" cy="1675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9879" y="1729715"/>
              <a:ext cx="70129" cy="10052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91046" y="1702298"/>
              <a:ext cx="139101" cy="95958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57543" y="2357138"/>
            <a:ext cx="83702" cy="83625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31984" y="2338204"/>
            <a:ext cx="929640" cy="139065"/>
            <a:chOff x="531984" y="2338204"/>
            <a:chExt cx="929640" cy="139065"/>
          </a:xfrm>
        </p:grpSpPr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1984" y="2350389"/>
              <a:ext cx="220267" cy="9443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6338" y="2376283"/>
              <a:ext cx="123854" cy="10052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30197" y="2338204"/>
              <a:ext cx="136051" cy="11728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8811" y="2359528"/>
              <a:ext cx="142149" cy="8529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8096" y="2376283"/>
              <a:ext cx="67080" cy="6701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13164" y="2377806"/>
              <a:ext cx="73178" cy="6701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1283" y="2376283"/>
              <a:ext cx="70129" cy="100528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72450" y="2348866"/>
            <a:ext cx="140625" cy="94435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1624112" y="2338204"/>
            <a:ext cx="2649855" cy="140335"/>
            <a:chOff x="1624112" y="2338204"/>
            <a:chExt cx="2649855" cy="140335"/>
          </a:xfrm>
        </p:grpSpPr>
        <p:pic>
          <p:nvPicPr>
            <p:cNvPr id="71" name="object 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24112" y="2374760"/>
              <a:ext cx="145199" cy="7006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0839" y="2426547"/>
              <a:ext cx="16770" cy="1675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69138" y="2374760"/>
              <a:ext cx="56408" cy="7006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41159" y="2376283"/>
              <a:ext cx="120804" cy="6701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97393" y="2377806"/>
              <a:ext cx="68604" cy="10052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2463" y="2338204"/>
              <a:ext cx="378028" cy="13860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3054" y="2359528"/>
              <a:ext cx="142149" cy="8529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22338" y="2376283"/>
              <a:ext cx="67080" cy="6701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7407" y="2377806"/>
              <a:ext cx="73178" cy="6701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5526" y="2376283"/>
              <a:ext cx="70129" cy="1005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6693" y="2348866"/>
              <a:ext cx="140624" cy="9443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08355" y="2348866"/>
              <a:ext cx="462523" cy="959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89539" y="2348866"/>
              <a:ext cx="140625" cy="9595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45774" y="2348866"/>
              <a:ext cx="218742" cy="9595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4522" y="2426547"/>
              <a:ext cx="16770" cy="1675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3673" y="2376283"/>
              <a:ext cx="70129" cy="10052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34840" y="2348866"/>
              <a:ext cx="139101" cy="95958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89" name="object 89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93738" y="3364541"/>
              <a:ext cx="368113" cy="7459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90984" y="3370630"/>
              <a:ext cx="76570" cy="50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383" y="666374"/>
            <a:ext cx="210616" cy="12632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633063" y="661808"/>
            <a:ext cx="237490" cy="131445"/>
            <a:chOff x="1633063" y="661808"/>
            <a:chExt cx="237490" cy="13144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33063" y="708988"/>
              <a:ext cx="148906" cy="837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4560" y="661808"/>
              <a:ext cx="65503" cy="13088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129395" y="663330"/>
            <a:ext cx="635635" cy="163195"/>
            <a:chOff x="3129395" y="663330"/>
            <a:chExt cx="635635" cy="163195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29395" y="663330"/>
              <a:ext cx="88353" cy="1308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4231" y="708988"/>
              <a:ext cx="73119" cy="837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28662" y="710510"/>
              <a:ext cx="109679" cy="8066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68032" y="689203"/>
              <a:ext cx="296958" cy="13697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90006" y="596422"/>
            <a:ext cx="4205605" cy="2182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30"/>
              </a:spcBef>
              <a:tabLst>
                <a:tab pos="1753870" algn="l"/>
                <a:tab pos="3639185" algn="l"/>
              </a:tabLst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>
                <a:latin typeface="Sylfaen"/>
                <a:cs typeface="Sylfaen"/>
              </a:rPr>
              <a:t>	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27777" sz="1500" spc="89" i="1">
                <a:latin typeface="Calibri"/>
                <a:cs typeface="Calibri"/>
              </a:rPr>
              <a:t>k</a:t>
            </a:r>
            <a:r>
              <a:rPr dirty="0" baseline="27777" sz="1500" i="1">
                <a:latin typeface="Calibri"/>
                <a:cs typeface="Calibri"/>
              </a:rPr>
              <a:t> </a:t>
            </a:r>
            <a:r>
              <a:rPr dirty="0" baseline="27777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>
                <a:latin typeface="Sylfaen"/>
                <a:cs typeface="Sylfaen"/>
              </a:rPr>
              <a:t>	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  <a:p>
            <a:pPr marL="506095">
              <a:lnSpc>
                <a:spcPct val="100000"/>
              </a:lnSpc>
              <a:spcBef>
                <a:spcPts val="1190"/>
              </a:spcBef>
            </a:pP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-7">
                <a:latin typeface="Sylfaen"/>
                <a:cs typeface="Sylfaen"/>
              </a:rPr>
              <a:t>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r>
              <a:rPr dirty="0" baseline="33333" sz="1500" i="1">
                <a:latin typeface="Calibri"/>
                <a:cs typeface="Calibri"/>
              </a:rPr>
              <a:t> </a:t>
            </a:r>
            <a:r>
              <a:rPr dirty="0" baseline="33333" sz="1500" spc="-82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506095">
              <a:lnSpc>
                <a:spcPct val="100000"/>
              </a:lnSpc>
              <a:spcBef>
                <a:spcPts val="1190"/>
              </a:spcBef>
            </a:pP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1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370" i="1">
                <a:latin typeface="Calibri"/>
                <a:cs typeface="Calibri"/>
              </a:rPr>
              <a:t>B</a:t>
            </a:r>
            <a:r>
              <a:rPr dirty="0" baseline="33333" sz="1500" spc="-7">
                <a:latin typeface="Sylfaen"/>
                <a:cs typeface="Sylfaen"/>
              </a:rPr>
              <a:t>2</a:t>
            </a:r>
            <a:r>
              <a:rPr dirty="0" baseline="33333" sz="1500" spc="89" i="1">
                <a:latin typeface="Calibri"/>
                <a:cs typeface="Calibri"/>
              </a:rPr>
              <a:t>k</a:t>
            </a:r>
            <a:endParaRPr baseline="33333" sz="1500">
              <a:latin typeface="Calibri"/>
              <a:cs typeface="Calibri"/>
            </a:endParaRPr>
          </a:p>
          <a:p>
            <a:pPr marL="669290">
              <a:lnSpc>
                <a:spcPct val="100000"/>
              </a:lnSpc>
              <a:spcBef>
                <a:spcPts val="1560"/>
              </a:spcBef>
            </a:pP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baseline="63492" sz="2100" spc="-52">
                <a:latin typeface="MingLiU_HKSCS-ExtB"/>
                <a:cs typeface="MingLiU_HKSCS-ExtB"/>
              </a:rPr>
              <a:t>⇣</a:t>
            </a:r>
            <a:r>
              <a:rPr dirty="0" sz="1400" spc="-35">
                <a:latin typeface="Lucida Sans Unicode"/>
                <a:cs typeface="Lucida Sans Unicode"/>
              </a:rPr>
              <a:t>(</a:t>
            </a:r>
            <a:r>
              <a:rPr dirty="0" sz="1400" spc="-35" i="1">
                <a:latin typeface="Calibri"/>
                <a:cs typeface="Calibri"/>
              </a:rPr>
              <a:t>a</a:t>
            </a:r>
            <a:r>
              <a:rPr dirty="0" baseline="-11111" sz="1500" spc="-52">
                <a:latin typeface="Sylfaen"/>
                <a:cs typeface="Sylfaen"/>
              </a:rPr>
              <a:t>1</a:t>
            </a:r>
            <a:r>
              <a:rPr dirty="0" sz="1400" spc="-35">
                <a:latin typeface="Lucida Sans Unicode"/>
                <a:cs typeface="Lucida Sans Unicode"/>
              </a:rPr>
              <a:t>+</a:t>
            </a:r>
            <a:r>
              <a:rPr dirty="0" sz="1400" spc="-35" i="1">
                <a:latin typeface="Calibri"/>
                <a:cs typeface="Calibri"/>
              </a:rPr>
              <a:t>a</a:t>
            </a:r>
            <a:r>
              <a:rPr dirty="0" baseline="-11111" sz="1500" spc="-52">
                <a:latin typeface="Sylfaen"/>
                <a:cs typeface="Sylfaen"/>
              </a:rPr>
              <a:t>0</a:t>
            </a:r>
            <a:r>
              <a:rPr dirty="0" sz="1400" spc="-3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0">
                <a:latin typeface="MS Gothic"/>
                <a:cs typeface="MS Gothic"/>
              </a:rPr>
              <a:t> </a:t>
            </a:r>
            <a:r>
              <a:rPr dirty="0" sz="1400" spc="-5">
                <a:latin typeface="Lucida Sans Unicode"/>
                <a:cs typeface="Lucida Sans Unicode"/>
              </a:rPr>
              <a:t>(</a:t>
            </a:r>
            <a:r>
              <a:rPr dirty="0" sz="1400" spc="-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1</a:t>
            </a:r>
            <a:r>
              <a:rPr dirty="0" sz="1400" spc="-5">
                <a:latin typeface="Lucida Sans Unicode"/>
                <a:cs typeface="Lucida Sans Unicode"/>
              </a:rPr>
              <a:t>+</a:t>
            </a:r>
            <a:r>
              <a:rPr dirty="0" sz="1400" spc="-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sz="1400" spc="-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—</a:t>
            </a:r>
            <a:r>
              <a:rPr dirty="0" sz="1400" spc="-380">
                <a:latin typeface="MS Gothic"/>
                <a:cs typeface="MS Gothic"/>
              </a:rPr>
              <a:t> </a:t>
            </a:r>
            <a:r>
              <a:rPr dirty="0" sz="1400" spc="70">
                <a:latin typeface="Lucida Sans Unicode"/>
                <a:cs typeface="Lucida Sans Unicode"/>
              </a:rPr>
              <a:t>(</a:t>
            </a:r>
            <a:r>
              <a:rPr dirty="0" sz="1400" spc="70" i="1">
                <a:latin typeface="Calibri"/>
                <a:cs typeface="Calibri"/>
              </a:rPr>
              <a:t>a</a:t>
            </a:r>
            <a:r>
              <a:rPr dirty="0" baseline="-11111" sz="1500" spc="104">
                <a:latin typeface="Sylfaen"/>
                <a:cs typeface="Sylfaen"/>
              </a:rPr>
              <a:t>1</a:t>
            </a:r>
            <a:r>
              <a:rPr dirty="0" sz="1400" spc="70">
                <a:latin typeface="MS Gothic"/>
                <a:cs typeface="MS Gothic"/>
              </a:rPr>
              <a:t>⇥</a:t>
            </a:r>
            <a:r>
              <a:rPr dirty="0" sz="1400" spc="70" i="1">
                <a:latin typeface="Calibri"/>
                <a:cs typeface="Calibri"/>
              </a:rPr>
              <a:t>b</a:t>
            </a:r>
            <a:r>
              <a:rPr dirty="0" baseline="-11111" sz="1500" spc="104">
                <a:latin typeface="Sylfaen"/>
                <a:cs typeface="Sylfaen"/>
              </a:rPr>
              <a:t>1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">
                <a:latin typeface="MS Gothic"/>
                <a:cs typeface="MS Gothic"/>
              </a:rPr>
              <a:t>⇥</a:t>
            </a:r>
            <a:r>
              <a:rPr dirty="0" sz="1400" spc="40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40">
                <a:latin typeface="Lucida Sans Unicode"/>
                <a:cs typeface="Lucida Sans Unicode"/>
              </a:rPr>
              <a:t>)</a:t>
            </a:r>
            <a:r>
              <a:rPr dirty="0" baseline="63492" sz="2100" spc="60">
                <a:latin typeface="MingLiU_HKSCS-ExtB"/>
                <a:cs typeface="MingLiU_HKSCS-ExtB"/>
              </a:rPr>
              <a:t>⌘</a:t>
            </a:r>
            <a:r>
              <a:rPr dirty="0" sz="1400" spc="40" i="1">
                <a:latin typeface="Calibri"/>
                <a:cs typeface="Calibri"/>
              </a:rPr>
              <a:t>B</a:t>
            </a:r>
            <a:r>
              <a:rPr dirty="0" baseline="33333" sz="1500" spc="60" i="1">
                <a:latin typeface="Calibri"/>
                <a:cs typeface="Calibri"/>
              </a:rPr>
              <a:t>k</a:t>
            </a:r>
            <a:endParaRPr baseline="33333" sz="1500">
              <a:latin typeface="Calibri"/>
              <a:cs typeface="Calibri"/>
            </a:endParaRPr>
          </a:p>
          <a:p>
            <a:pPr marL="669290">
              <a:lnSpc>
                <a:spcPct val="100000"/>
              </a:lnSpc>
              <a:spcBef>
                <a:spcPts val="1515"/>
              </a:spcBef>
            </a:pP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r>
              <a:rPr dirty="0" baseline="-11111" sz="1500" spc="172">
                <a:latin typeface="Sylfaen"/>
                <a:cs typeface="Sylfaen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-7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5" name="object 3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30981" y="3370630"/>
              <a:ext cx="36571" cy="51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0414" y="596392"/>
            <a:ext cx="120269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3315" algn="l"/>
              </a:tabLst>
            </a:pPr>
            <a:r>
              <a:rPr dirty="0" sz="1000" spc="60" i="1">
                <a:latin typeface="Calibri"/>
                <a:cs typeface="Calibri"/>
              </a:rPr>
              <a:t>k</a:t>
            </a:r>
            <a:r>
              <a:rPr dirty="0" sz="1000" spc="60" i="1">
                <a:latin typeface="Calibri"/>
                <a:cs typeface="Calibri"/>
              </a:rPr>
              <a:t>	</a:t>
            </a:r>
            <a:r>
              <a:rPr dirty="0" sz="1000" spc="60" i="1">
                <a:latin typeface="Calibri"/>
                <a:cs typeface="Calibri"/>
              </a:rPr>
              <a:t>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28106" y="615926"/>
            <a:ext cx="2462530" cy="2444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	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  </a:t>
            </a:r>
            <a:r>
              <a:rPr dirty="0" sz="1400" spc="40"/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endParaRPr sz="1400">
              <a:latin typeface="Lucida Sans Unicode"/>
              <a:cs typeface="Lucida Sans Unicode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baseline="63492" sz="2100" spc="-52" i="0">
                <a:latin typeface="MingLiU_HKSCS-ExtB"/>
                <a:cs typeface="MingLiU_HKSCS-ExtB"/>
              </a:rPr>
              <a:t>⇣</a:t>
            </a:r>
            <a:r>
              <a:rPr dirty="0" sz="1400" spc="-35" i="0">
                <a:latin typeface="Lucida Sans Unicode"/>
                <a:cs typeface="Lucida Sans Unicode"/>
              </a:rPr>
              <a:t>(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1</a:t>
            </a:r>
            <a:r>
              <a:rPr dirty="0" sz="1400" spc="-35" i="0">
                <a:latin typeface="Lucida Sans Unicode"/>
                <a:cs typeface="Lucida Sans Unicode"/>
              </a:rPr>
              <a:t>+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0</a:t>
            </a:r>
            <a:r>
              <a:rPr dirty="0" sz="1400" spc="-3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-5" i="0">
                <a:latin typeface="Lucida Sans Unicode"/>
                <a:cs typeface="Lucida Sans Unicode"/>
              </a:rPr>
              <a:t>(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sz="1400" spc="-5" i="0">
                <a:latin typeface="Lucida Sans Unicode"/>
                <a:cs typeface="Lucida Sans Unicode"/>
              </a:rPr>
              <a:t>+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sz="1400" spc="-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—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70" i="0">
                <a:latin typeface="Lucida Sans Unicode"/>
                <a:cs typeface="Lucida Sans Unicode"/>
              </a:rPr>
              <a:t>(</a:t>
            </a:r>
            <a:r>
              <a:rPr dirty="0" sz="1400" spc="70"/>
              <a:t>a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sz="1400" spc="70" i="0">
                <a:latin typeface="MS Gothic"/>
                <a:cs typeface="MS Gothic"/>
              </a:rPr>
              <a:t>⇥</a:t>
            </a:r>
            <a:r>
              <a:rPr dirty="0" sz="1400" spc="70"/>
              <a:t>b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MS Gothic"/>
                <a:cs typeface="MS Gothic"/>
              </a:rPr>
              <a:t>⇥</a:t>
            </a:r>
            <a:r>
              <a:rPr dirty="0" sz="1400" spc="40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Lucida Sans Unicode"/>
                <a:cs typeface="Lucida Sans Unicode"/>
              </a:rPr>
              <a:t>)</a:t>
            </a:r>
            <a:r>
              <a:rPr dirty="0" baseline="63492" sz="2100" spc="60" i="0">
                <a:latin typeface="MingLiU_HKSCS-ExtB"/>
                <a:cs typeface="MingLiU_HKSCS-ExtB"/>
              </a:rPr>
              <a:t>⌘</a:t>
            </a:r>
            <a:r>
              <a:rPr dirty="0" sz="1400" spc="40"/>
              <a:t>B</a:t>
            </a:r>
            <a:r>
              <a:rPr dirty="0" baseline="33333" sz="1500" spc="60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35" name="object 35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08" y="146988"/>
            <a:ext cx="977265" cy="189230"/>
            <a:chOff x="132408" y="146988"/>
            <a:chExt cx="977265" cy="189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08" y="156129"/>
              <a:ext cx="131132" cy="1782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65" y="220111"/>
              <a:ext cx="173742" cy="1157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47" y="220111"/>
              <a:ext cx="79289" cy="115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823" y="191167"/>
              <a:ext cx="74714" cy="144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099" y="220111"/>
              <a:ext cx="80813" cy="1157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497" y="223158"/>
              <a:ext cx="80813" cy="112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545" y="146988"/>
              <a:ext cx="89962" cy="188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969" y="220111"/>
              <a:ext cx="79289" cy="115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35212" y="146989"/>
            <a:ext cx="840105" cy="238125"/>
            <a:chOff x="1235212" y="146989"/>
            <a:chExt cx="840105" cy="2381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212" y="221635"/>
              <a:ext cx="149429" cy="1127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63" y="223158"/>
              <a:ext cx="80813" cy="112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1287" y="146989"/>
              <a:ext cx="15247" cy="1873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3585" y="165270"/>
              <a:ext cx="118245" cy="170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5655" y="146989"/>
              <a:ext cx="138770" cy="2376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35199" y="165270"/>
              <a:ext cx="16772" cy="169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6645" y="220111"/>
              <a:ext cx="88437" cy="11577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096170" y="165270"/>
            <a:ext cx="471805" cy="170815"/>
            <a:chOff x="2096170" y="165270"/>
            <a:chExt cx="471805" cy="1708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170" y="220111"/>
              <a:ext cx="79289" cy="1157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547" y="165270"/>
              <a:ext cx="118246" cy="1706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4944" y="220111"/>
              <a:ext cx="99111" cy="1157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7127" y="221635"/>
              <a:ext cx="80813" cy="1127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91745" y="137848"/>
            <a:ext cx="657860" cy="262255"/>
            <a:chOff x="2691745" y="137848"/>
            <a:chExt cx="657860" cy="26225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91745" y="137848"/>
              <a:ext cx="59466" cy="2620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8629" y="220111"/>
              <a:ext cx="88437" cy="1157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5106" y="220111"/>
              <a:ext cx="99111" cy="11577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17288" y="221635"/>
              <a:ext cx="80813" cy="1127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5565" y="191167"/>
              <a:ext cx="124345" cy="1447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968" y="137848"/>
              <a:ext cx="59466" cy="2620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37170" y="727083"/>
            <a:ext cx="3396615" cy="427355"/>
            <a:chOff x="837170" y="727083"/>
            <a:chExt cx="3396615" cy="427355"/>
          </a:xfrm>
        </p:grpSpPr>
        <p:sp>
          <p:nvSpPr>
            <p:cNvPr id="32" name="object 32"/>
            <p:cNvSpPr/>
            <p:nvPr/>
          </p:nvSpPr>
          <p:spPr>
            <a:xfrm>
              <a:off x="839710" y="899472"/>
              <a:ext cx="3312795" cy="252095"/>
            </a:xfrm>
            <a:custGeom>
              <a:avLst/>
              <a:gdLst/>
              <a:ahLst/>
              <a:cxnLst/>
              <a:rect l="l" t="t" r="r" b="b"/>
              <a:pathLst>
                <a:path w="3312795" h="252094">
                  <a:moveTo>
                    <a:pt x="0" y="251798"/>
                  </a:moveTo>
                  <a:lnTo>
                    <a:pt x="0" y="0"/>
                  </a:lnTo>
                  <a:lnTo>
                    <a:pt x="3312404" y="0"/>
                  </a:lnTo>
                  <a:lnTo>
                    <a:pt x="3312404" y="251798"/>
                  </a:lnTo>
                  <a:lnTo>
                    <a:pt x="0" y="251798"/>
                  </a:lnTo>
                  <a:close/>
                </a:path>
              </a:pathLst>
            </a:custGeom>
            <a:ln w="5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4754" y="774263"/>
              <a:ext cx="56363" cy="837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355" y="727084"/>
              <a:ext cx="144198" cy="1308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9622" y="774263"/>
              <a:ext cx="73119" cy="83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1174" y="727084"/>
              <a:ext cx="106617" cy="1308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4939" y="727084"/>
              <a:ext cx="338653" cy="13088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4659" y="774263"/>
              <a:ext cx="73119" cy="837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67916" y="727083"/>
              <a:ext cx="65503" cy="13088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15406" y="596392"/>
            <a:ext cx="2487930" cy="26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115">
              <a:lnSpc>
                <a:spcPts val="695"/>
              </a:lnSpc>
              <a:spcBef>
                <a:spcPts val="95"/>
              </a:spcBef>
              <a:tabLst>
                <a:tab pos="2158365" algn="l"/>
              </a:tabLst>
            </a:pPr>
            <a:r>
              <a:rPr dirty="0" sz="1000" spc="60" i="1">
                <a:latin typeface="Calibri"/>
                <a:cs typeface="Calibri"/>
              </a:rPr>
              <a:t>k	k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ts val="1175"/>
              </a:lnSpc>
            </a:pP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sz="1400" spc="8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=</a:t>
            </a:r>
            <a:r>
              <a:rPr dirty="0" sz="1400" spc="-45">
                <a:latin typeface="Lucida Sans Unicode"/>
                <a:cs typeface="Lucida Sans Unicode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25">
                <a:latin typeface="Lucida Sans Unicode"/>
                <a:cs typeface="Lucida Sans Unicode"/>
              </a:rPr>
              <a:t>+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15" i="1">
                <a:latin typeface="Calibri"/>
                <a:cs typeface="Calibri"/>
              </a:rPr>
              <a:t>a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r>
              <a:rPr dirty="0" sz="1400" spc="-125">
                <a:latin typeface="Lucida Sans Unicode"/>
                <a:cs typeface="Lucida Sans Unicode"/>
              </a:rPr>
              <a:t> </a:t>
            </a:r>
            <a:r>
              <a:rPr dirty="0" sz="1400" spc="409">
                <a:latin typeface="MS Gothic"/>
                <a:cs typeface="MS Gothic"/>
              </a:rPr>
              <a:t>⇥</a:t>
            </a:r>
            <a:r>
              <a:rPr dirty="0" sz="1400" spc="-385">
                <a:latin typeface="MS Gothic"/>
                <a:cs typeface="MS Gothic"/>
              </a:rPr>
              <a:t> </a:t>
            </a:r>
            <a:r>
              <a:rPr dirty="0" sz="1400" spc="85">
                <a:latin typeface="Lucida Sans Unicode"/>
                <a:cs typeface="Lucida Sans Unicode"/>
              </a:rPr>
              <a:t>(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1</a:t>
            </a:r>
            <a:r>
              <a:rPr dirty="0" sz="1400" spc="300" i="1">
                <a:latin typeface="Calibri"/>
                <a:cs typeface="Calibri"/>
              </a:rPr>
              <a:t>B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40" i="1">
                <a:latin typeface="Calibri"/>
                <a:cs typeface="Calibri"/>
              </a:rPr>
              <a:t> </a:t>
            </a:r>
            <a:r>
              <a:rPr dirty="0" sz="1400" spc="-125" i="1">
                <a:latin typeface="Calibri"/>
                <a:cs typeface="Calibri"/>
              </a:rPr>
              <a:t>b</a:t>
            </a:r>
            <a:r>
              <a:rPr dirty="0" baseline="-11111" sz="1500" spc="60">
                <a:latin typeface="Sylfaen"/>
                <a:cs typeface="Sylfaen"/>
              </a:rPr>
              <a:t>0</a:t>
            </a:r>
            <a:r>
              <a:rPr dirty="0" sz="1400" spc="85">
                <a:latin typeface="Lucida Sans Unicode"/>
                <a:cs typeface="Lucida Sans Unicode"/>
              </a:rPr>
              <a:t>)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17955">
              <a:lnSpc>
                <a:spcPts val="695"/>
              </a:lnSpc>
              <a:spcBef>
                <a:spcPts val="95"/>
              </a:spcBef>
              <a:tabLst>
                <a:tab pos="3180715" algn="l"/>
              </a:tabLst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	</a:t>
            </a:r>
            <a:r>
              <a:rPr dirty="0" spc="60"/>
              <a:t>k</a:t>
            </a:r>
          </a:p>
          <a:p>
            <a:pPr marL="494665">
              <a:lnSpc>
                <a:spcPts val="1175"/>
              </a:lnSpc>
              <a:tabLst>
                <a:tab pos="1597660" algn="l"/>
              </a:tabLst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	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r>
              <a:rPr dirty="0" sz="1400"/>
              <a:t>  </a:t>
            </a:r>
            <a:r>
              <a:rPr dirty="0" sz="1400" spc="40"/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  <a:p>
            <a:pPr marL="1498600">
              <a:lnSpc>
                <a:spcPts val="695"/>
              </a:lnSpc>
              <a:spcBef>
                <a:spcPts val="315"/>
              </a:spcBef>
            </a:pPr>
            <a:r>
              <a:rPr dirty="0" spc="30" i="0">
                <a:latin typeface="Sylfaen"/>
                <a:cs typeface="Sylfaen"/>
              </a:rPr>
              <a:t>2</a:t>
            </a:r>
            <a:r>
              <a:rPr dirty="0" spc="30"/>
              <a:t>k</a:t>
            </a:r>
          </a:p>
          <a:p>
            <a:pPr marL="494665">
              <a:lnSpc>
                <a:spcPts val="1175"/>
              </a:lnSpc>
            </a:pPr>
            <a:r>
              <a:rPr dirty="0" sz="1400" spc="-25" i="0">
                <a:latin typeface="Lucida Sans Unicode"/>
                <a:cs typeface="Lucida Sans Unicode"/>
              </a:rPr>
              <a:t>=</a:t>
            </a:r>
            <a:r>
              <a:rPr dirty="0" sz="1400" spc="-45" i="0">
                <a:latin typeface="Lucida Sans Unicode"/>
                <a:cs typeface="Lucida Sans Unicode"/>
              </a:rPr>
              <a:t> </a:t>
            </a:r>
            <a:r>
              <a:rPr dirty="0" sz="1400" spc="85" i="0">
                <a:latin typeface="Lucida Sans Unicode"/>
                <a:cs typeface="Lucida Sans Unicode"/>
              </a:rPr>
              <a:t>(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60" i="0">
                <a:latin typeface="Sylfaen"/>
                <a:cs typeface="Sylfaen"/>
              </a:rPr>
              <a:t>1</a:t>
            </a:r>
            <a:r>
              <a:rPr dirty="0" sz="1400" spc="85" i="0">
                <a:latin typeface="Lucida Sans Unicode"/>
                <a:cs typeface="Lucida Sans Unicode"/>
              </a:rPr>
              <a:t>)</a:t>
            </a:r>
            <a:r>
              <a:rPr dirty="0" sz="1400" spc="300"/>
              <a:t>B</a:t>
            </a:r>
            <a:endParaRPr sz="1400">
              <a:latin typeface="Lucida Sans Unicode"/>
              <a:cs typeface="Lucida Sans Unicode"/>
            </a:endParaRPr>
          </a:p>
          <a:p>
            <a:pPr marL="657860">
              <a:lnSpc>
                <a:spcPct val="100000"/>
              </a:lnSpc>
              <a:spcBef>
                <a:spcPts val="87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baseline="63492" sz="2100" spc="-52" i="0">
                <a:latin typeface="MingLiU_HKSCS-ExtB"/>
                <a:cs typeface="MingLiU_HKSCS-ExtB"/>
              </a:rPr>
              <a:t>⇣</a:t>
            </a:r>
            <a:r>
              <a:rPr dirty="0" sz="1400" spc="-35" i="0">
                <a:latin typeface="Lucida Sans Unicode"/>
                <a:cs typeface="Lucida Sans Unicode"/>
              </a:rPr>
              <a:t>(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1</a:t>
            </a:r>
            <a:r>
              <a:rPr dirty="0" sz="1400" spc="-35" i="0">
                <a:latin typeface="Lucida Sans Unicode"/>
                <a:cs typeface="Lucida Sans Unicode"/>
              </a:rPr>
              <a:t>+</a:t>
            </a:r>
            <a:r>
              <a:rPr dirty="0" sz="1400" spc="-35"/>
              <a:t>a</a:t>
            </a:r>
            <a:r>
              <a:rPr dirty="0" baseline="-11111" sz="1500" spc="-52" i="0">
                <a:latin typeface="Sylfaen"/>
                <a:cs typeface="Sylfaen"/>
              </a:rPr>
              <a:t>0</a:t>
            </a:r>
            <a:r>
              <a:rPr dirty="0" sz="1400" spc="-3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-5" i="0">
                <a:latin typeface="Lucida Sans Unicode"/>
                <a:cs typeface="Lucida Sans Unicode"/>
              </a:rPr>
              <a:t>(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1</a:t>
            </a:r>
            <a:r>
              <a:rPr dirty="0" sz="1400" spc="-5" i="0">
                <a:latin typeface="Lucida Sans Unicode"/>
                <a:cs typeface="Lucida Sans Unicode"/>
              </a:rPr>
              <a:t>+</a:t>
            </a:r>
            <a:r>
              <a:rPr dirty="0" sz="1400" spc="-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sz="1400" spc="-5" i="0">
                <a:latin typeface="Lucida Sans Unicode"/>
                <a:cs typeface="Lucida Sans Unicode"/>
              </a:rPr>
              <a:t>)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—</a:t>
            </a:r>
            <a:r>
              <a:rPr dirty="0" sz="1400" spc="-380" i="0">
                <a:latin typeface="MS Gothic"/>
                <a:cs typeface="MS Gothic"/>
              </a:rPr>
              <a:t> </a:t>
            </a:r>
            <a:r>
              <a:rPr dirty="0" sz="1400" spc="70" i="0">
                <a:latin typeface="Lucida Sans Unicode"/>
                <a:cs typeface="Lucida Sans Unicode"/>
              </a:rPr>
              <a:t>(</a:t>
            </a:r>
            <a:r>
              <a:rPr dirty="0" sz="1400" spc="70"/>
              <a:t>a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sz="1400" spc="70" i="0">
                <a:latin typeface="MS Gothic"/>
                <a:cs typeface="MS Gothic"/>
              </a:rPr>
              <a:t>⇥</a:t>
            </a:r>
            <a:r>
              <a:rPr dirty="0" sz="1400" spc="70"/>
              <a:t>b</a:t>
            </a:r>
            <a:r>
              <a:rPr dirty="0" baseline="-11111" sz="1500" spc="104" i="0">
                <a:latin typeface="Sylfaen"/>
                <a:cs typeface="Sylfaen"/>
              </a:rPr>
              <a:t>1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40"/>
              <a:t>a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MS Gothic"/>
                <a:cs typeface="MS Gothic"/>
              </a:rPr>
              <a:t>⇥</a:t>
            </a:r>
            <a:r>
              <a:rPr dirty="0" sz="1400" spc="40"/>
              <a:t>b</a:t>
            </a:r>
            <a:r>
              <a:rPr dirty="0" baseline="-11111" sz="1500" spc="60" i="0">
                <a:latin typeface="Sylfaen"/>
                <a:cs typeface="Sylfaen"/>
              </a:rPr>
              <a:t>0</a:t>
            </a:r>
            <a:r>
              <a:rPr dirty="0" sz="1400" spc="40" i="0">
                <a:latin typeface="Lucida Sans Unicode"/>
                <a:cs typeface="Lucida Sans Unicode"/>
              </a:rPr>
              <a:t>)</a:t>
            </a:r>
            <a:r>
              <a:rPr dirty="0" baseline="63492" sz="2100" spc="60" i="0">
                <a:latin typeface="MingLiU_HKSCS-ExtB"/>
                <a:cs typeface="MingLiU_HKSCS-ExtB"/>
              </a:rPr>
              <a:t>⌘</a:t>
            </a:r>
            <a:r>
              <a:rPr dirty="0" sz="1400" spc="40"/>
              <a:t>B</a:t>
            </a:r>
            <a:r>
              <a:rPr dirty="0" baseline="33333" sz="1500" spc="60"/>
              <a:t>k</a:t>
            </a:r>
            <a:endParaRPr baseline="33333" sz="1500">
              <a:latin typeface="MingLiU_HKSCS-ExtB"/>
              <a:cs typeface="MingLiU_HKSCS-ExtB"/>
            </a:endParaRPr>
          </a:p>
          <a:p>
            <a:pPr marL="657860">
              <a:lnSpc>
                <a:spcPct val="100000"/>
              </a:lnSpc>
              <a:spcBef>
                <a:spcPts val="835"/>
              </a:spcBef>
            </a:pPr>
            <a:r>
              <a:rPr dirty="0" sz="1400" spc="-25" i="0">
                <a:latin typeface="Lucida Sans Unicode"/>
                <a:cs typeface="Lucida Sans Unicode"/>
              </a:rPr>
              <a:t>+</a:t>
            </a:r>
            <a:r>
              <a:rPr dirty="0" sz="1400" spc="-125" i="0">
                <a:latin typeface="Lucida Sans Unicode"/>
                <a:cs typeface="Lucida Sans Unicode"/>
              </a:rPr>
              <a:t> </a:t>
            </a:r>
            <a:r>
              <a:rPr dirty="0" sz="1400" spc="15"/>
              <a:t>a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r>
              <a:rPr dirty="0" baseline="-11111" sz="1500" spc="172" i="0">
                <a:latin typeface="Sylfaen"/>
                <a:cs typeface="Sylfaen"/>
              </a:rPr>
              <a:t> </a:t>
            </a:r>
            <a:r>
              <a:rPr dirty="0" sz="1400" spc="409" i="0">
                <a:latin typeface="MS Gothic"/>
                <a:cs typeface="MS Gothic"/>
              </a:rPr>
              <a:t>⇥</a:t>
            </a:r>
            <a:r>
              <a:rPr dirty="0" sz="1400" spc="-385" i="0">
                <a:latin typeface="MS Gothic"/>
                <a:cs typeface="MS Gothic"/>
              </a:rPr>
              <a:t> </a:t>
            </a:r>
            <a:r>
              <a:rPr dirty="0" sz="1400" spc="-125"/>
              <a:t>b</a:t>
            </a:r>
            <a:r>
              <a:rPr dirty="0" baseline="-11111" sz="1500" spc="-7" i="0">
                <a:latin typeface="Sylfaen"/>
                <a:cs typeface="Sylfaen"/>
              </a:rPr>
              <a:t>0</a:t>
            </a:r>
            <a:endParaRPr baseline="-11111" sz="1500">
              <a:latin typeface="Sylfaen"/>
              <a:cs typeface="Sylfae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1" y="3344959"/>
            <a:ext cx="4608830" cy="109855"/>
            <a:chOff x="-1" y="3344959"/>
            <a:chExt cx="4608830" cy="109855"/>
          </a:xfrm>
        </p:grpSpPr>
        <p:sp>
          <p:nvSpPr>
            <p:cNvPr id="43" name="object 43"/>
            <p:cNvSpPr/>
            <p:nvPr/>
          </p:nvSpPr>
          <p:spPr>
            <a:xfrm>
              <a:off x="-1" y="3344959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249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249" y="109639"/>
                  </a:lnTo>
                  <a:lnTo>
                    <a:pt x="2304249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3494" y="3366063"/>
              <a:ext cx="357886" cy="715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0819" y="3364541"/>
              <a:ext cx="57904" cy="578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2581" y="3367586"/>
              <a:ext cx="166853" cy="5328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9940" y="3366063"/>
              <a:ext cx="668611" cy="700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304248" y="3344959"/>
              <a:ext cx="2073910" cy="109855"/>
            </a:xfrm>
            <a:custGeom>
              <a:avLst/>
              <a:gdLst/>
              <a:ahLst/>
              <a:cxnLst/>
              <a:rect l="l" t="t" r="r" b="b"/>
              <a:pathLst>
                <a:path w="2073910" h="109854">
                  <a:moveTo>
                    <a:pt x="207382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073821" y="109639"/>
                  </a:lnTo>
                  <a:lnTo>
                    <a:pt x="2073821" y="0"/>
                  </a:lnTo>
                  <a:close/>
                </a:path>
              </a:pathLst>
            </a:custGeom>
            <a:solidFill>
              <a:srgbClr val="8585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7877" y="3366063"/>
              <a:ext cx="361010" cy="548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53963" y="3366063"/>
              <a:ext cx="496224" cy="700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93738" y="3364541"/>
              <a:ext cx="173981" cy="7459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08330" y="3364541"/>
              <a:ext cx="153522" cy="7459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378069" y="3344959"/>
              <a:ext cx="230504" cy="109855"/>
            </a:xfrm>
            <a:custGeom>
              <a:avLst/>
              <a:gdLst/>
              <a:ahLst/>
              <a:cxnLst/>
              <a:rect l="l" t="t" r="r" b="b"/>
              <a:pathLst>
                <a:path w="230504" h="109854">
                  <a:moveTo>
                    <a:pt x="230441" y="0"/>
                  </a:moveTo>
                  <a:lnTo>
                    <a:pt x="0" y="0"/>
                  </a:lnTo>
                  <a:lnTo>
                    <a:pt x="0" y="109639"/>
                  </a:lnTo>
                  <a:lnTo>
                    <a:pt x="230441" y="109639"/>
                  </a:lnTo>
                  <a:lnTo>
                    <a:pt x="230441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30981" y="3372153"/>
              <a:ext cx="36571" cy="4871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2965044" y="607404"/>
            <a:ext cx="1327150" cy="277495"/>
          </a:xfrm>
          <a:custGeom>
            <a:avLst/>
            <a:gdLst/>
            <a:ahLst/>
            <a:cxnLst/>
            <a:rect l="l" t="t" r="r" b="b"/>
            <a:pathLst>
              <a:path w="1327150" h="277494">
                <a:moveTo>
                  <a:pt x="1326631" y="0"/>
                </a:moveTo>
                <a:lnTo>
                  <a:pt x="0" y="0"/>
                </a:lnTo>
                <a:lnTo>
                  <a:pt x="0" y="276998"/>
                </a:lnTo>
                <a:lnTo>
                  <a:pt x="1326631" y="276998"/>
                </a:lnTo>
                <a:lnTo>
                  <a:pt x="1326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Recursive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2023-08-04T05:51:22Z</dcterms:created>
  <dcterms:modified xsi:type="dcterms:W3CDTF">2023-08-04T05:51:22Z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LastSaved">
    <vt:filetime>2023-08-04T00:00:00Z</vt:filetime>
  </property>
</Properties>
</file>