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9dcef021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9dcef021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9bc864e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9bc864e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9bc864e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9bc864e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9d4736f5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9d4736f5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bc864e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bc864e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9dcef02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9dcef02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9d4736f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9d4736f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9d4736f5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9d4736f5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9d4736f5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9d4736f5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you've learned about what does or doesn't work. Risks and how you'll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overcome them, or pivots or improvements you’ve made.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700" y="337475"/>
            <a:ext cx="3908550" cy="39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62524" y="3788832"/>
            <a:ext cx="2793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Get the music you need.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425C"/>
                </a:solidFill>
              </a:rPr>
              <a:t>Q&amp;A</a:t>
            </a:r>
            <a:endParaRPr>
              <a:solidFill>
                <a:srgbClr val="6A425C"/>
              </a:solidFill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425C"/>
                </a:solidFill>
              </a:rPr>
              <a:t>What is it?</a:t>
            </a:r>
            <a:endParaRPr>
              <a:solidFill>
                <a:srgbClr val="6A425C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-71100" y="5024975"/>
            <a:ext cx="92151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6861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combo of music content and technical product.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Target: </a:t>
            </a:r>
            <a:endParaRPr b="1"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Music lovers,  ages of 18-27, who like discovering and consuming new music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Music creators, who look to write commercial music and develop music career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Product:</a:t>
            </a:r>
            <a:endParaRPr b="1"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Curated articles &amp; user generated content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Customized analytic dashboard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425C"/>
                </a:solidFill>
              </a:rPr>
              <a:t>Why it is potential?</a:t>
            </a:r>
            <a:endParaRPr>
              <a:solidFill>
                <a:srgbClr val="6A425C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Young people who look to discover new music accounts for </a:t>
            </a:r>
            <a:r>
              <a:rPr b="1" lang="en" sz="1200"/>
              <a:t>70% </a:t>
            </a:r>
            <a:r>
              <a:rPr lang="en" sz="1200"/>
              <a:t>of dollars spent on music (including music subscriptions, downloads, and concerts).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lot of music songwriters and producers always feel </a:t>
            </a:r>
            <a:r>
              <a:rPr b="1" lang="en" sz="1200"/>
              <a:t>confused </a:t>
            </a:r>
            <a:r>
              <a:rPr lang="en" sz="1200"/>
              <a:t>about how to make a hit song and how no way to efficiently find music trendsetters.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6A425C"/>
                </a:solidFill>
              </a:rPr>
              <a:t>Our Opportunity: Integrated better solution.</a:t>
            </a:r>
            <a:endParaRPr b="1" sz="1200" u="sng">
              <a:solidFill>
                <a:srgbClr val="6A42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From</a:t>
            </a:r>
            <a:r>
              <a:rPr lang="en" sz="1200"/>
              <a:t> Radio, TV, words of moths, YouTube, social media, on-demand streaming, music blog, concerts.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To</a:t>
            </a:r>
            <a:r>
              <a:rPr lang="en" sz="1200"/>
              <a:t> integrated source from editorial team and resourceful users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From</a:t>
            </a:r>
            <a:r>
              <a:rPr lang="en" sz="1200"/>
              <a:t> Blogs </a:t>
            </a:r>
            <a:r>
              <a:rPr i="1" lang="en" sz="1200"/>
              <a:t>How to Make a Hit Song, Data of streams and views, music charts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To</a:t>
            </a:r>
            <a:r>
              <a:rPr lang="en" sz="1200"/>
              <a:t>  </a:t>
            </a:r>
            <a:r>
              <a:rPr lang="en" sz="1200"/>
              <a:t>accessible</a:t>
            </a:r>
            <a:r>
              <a:rPr lang="en" sz="1200"/>
              <a:t> music trendsetters supported by real-time data analytics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B5394"/>
              </a:solidFill>
            </a:endParaRPr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425C"/>
                </a:solidFill>
              </a:rPr>
              <a:t>Technology &amp; Tools</a:t>
            </a:r>
            <a:endParaRPr>
              <a:solidFill>
                <a:srgbClr val="6A425C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Website adapted for mobile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-Social media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-Email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Marketing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-Personal branding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-Education Videos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-Google Analytics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968" y="1452025"/>
            <a:ext cx="3197015" cy="26800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6510500" y="4132075"/>
            <a:ext cx="15429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Facebook post sample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425C"/>
                </a:solidFill>
              </a:rPr>
              <a:t>How to acquire new audience</a:t>
            </a:r>
            <a:endParaRPr>
              <a:solidFill>
                <a:srgbClr val="6A425C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Content &amp; Product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Delicate modern articles, exclusive data analytics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Social functionalities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Build up awareness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Text oriented social media: Facebook, Twitter,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Tumblr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Native and display ads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Partnership(with Spotify, Apple Music, Google Play and Amazon Prime)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Easy log 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Enticing hardware: Apple HomePod,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Google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Home, Amazon Alexa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425C"/>
                </a:solidFill>
              </a:rPr>
              <a:t>What we get so far</a:t>
            </a:r>
            <a:endParaRPr>
              <a:solidFill>
                <a:srgbClr val="6A425C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13050"/>
            <a:ext cx="3664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/>
              <a:t>Social Media Ads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/>
              <a:t>High engagement rate 5%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/>
              <a:t>High potential conversion rate: 17.9% (7 views/39 reaches)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/>
              <a:t>High promoter score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350" y="486575"/>
            <a:ext cx="3391651" cy="4389201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2575"/>
            <a:ext cx="6697126" cy="38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425C"/>
                </a:solidFill>
              </a:rPr>
              <a:t>Financial Plan (break-even)</a:t>
            </a:r>
            <a:endParaRPr>
              <a:solidFill>
                <a:srgbClr val="6A425C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7057100" y="1072575"/>
            <a:ext cx="18405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Time: 1 year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Subscription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fee $10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Break-even Users: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6334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4953000" y="2142150"/>
            <a:ext cx="1048200" cy="35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235500" y="4446625"/>
            <a:ext cx="2291400" cy="52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425C"/>
                </a:solidFill>
              </a:rPr>
              <a:t>Business Metrics</a:t>
            </a:r>
            <a:endParaRPr>
              <a:solidFill>
                <a:srgbClr val="6A425C"/>
              </a:solidFill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Projected business performance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41478"/>
            <a:ext cx="9143999" cy="1565343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425C"/>
                </a:solidFill>
              </a:rPr>
              <a:t>Risk Assessment</a:t>
            </a:r>
            <a:endParaRPr>
              <a:solidFill>
                <a:srgbClr val="6A425C"/>
              </a:solidFill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0496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Rate = Failure * Occurrence (1 - Mitigation)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2111"/>
            <a:ext cx="9144002" cy="2575878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