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7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3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43D9-E49E-4FEF-92A7-E57E69030D4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33CF-9AC9-4E8C-A5DC-ACCE73C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6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3" y="425003"/>
            <a:ext cx="10625070" cy="57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476518"/>
            <a:ext cx="10972800" cy="5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7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" y="656823"/>
            <a:ext cx="10959921" cy="54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656823"/>
            <a:ext cx="11101589" cy="56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8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450761"/>
            <a:ext cx="10650827" cy="6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9" y="515155"/>
            <a:ext cx="10573554" cy="56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734095"/>
            <a:ext cx="10315977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" y="618186"/>
            <a:ext cx="10908406" cy="57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25004"/>
            <a:ext cx="10908406" cy="58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3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643944"/>
            <a:ext cx="10844011" cy="55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" y="489397"/>
            <a:ext cx="10895526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0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" y="437882"/>
            <a:ext cx="10947042" cy="58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7</cp:revision>
  <dcterms:created xsi:type="dcterms:W3CDTF">2022-01-11T07:34:05Z</dcterms:created>
  <dcterms:modified xsi:type="dcterms:W3CDTF">2022-01-11T07:46:34Z</dcterms:modified>
</cp:coreProperties>
</file>