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C8D7-32BC-4E27-A595-98A6BE7C60E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DC5D-C55B-4B48-A3B9-60704E43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244699"/>
            <a:ext cx="11835684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347730"/>
            <a:ext cx="11487955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96214"/>
            <a:ext cx="11706895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2" y="167426"/>
            <a:ext cx="11629622" cy="6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31820"/>
            <a:ext cx="11874321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06061"/>
            <a:ext cx="11616744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270456"/>
            <a:ext cx="11745533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244700"/>
            <a:ext cx="11706895" cy="6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18941"/>
            <a:ext cx="11603864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244700"/>
            <a:ext cx="11436439" cy="63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296214"/>
            <a:ext cx="11436440" cy="61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360608"/>
            <a:ext cx="11449318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270456"/>
            <a:ext cx="11449319" cy="62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283335"/>
            <a:ext cx="11565228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93183"/>
            <a:ext cx="11500833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270457"/>
            <a:ext cx="11449319" cy="6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2</cp:revision>
  <dcterms:created xsi:type="dcterms:W3CDTF">2021-10-16T04:57:24Z</dcterms:created>
  <dcterms:modified xsi:type="dcterms:W3CDTF">2021-10-20T04:59:42Z</dcterms:modified>
</cp:coreProperties>
</file>