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56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CC84-A550-40B7-8F6B-1BB140FE54D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7375-DB41-42F2-9625-19A12A2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7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" y="244699"/>
            <a:ext cx="11874321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44699"/>
            <a:ext cx="11809927" cy="64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128790"/>
            <a:ext cx="11848564" cy="6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28789"/>
            <a:ext cx="11797048" cy="65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70456"/>
            <a:ext cx="11668259" cy="63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44699"/>
            <a:ext cx="11694017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80305"/>
            <a:ext cx="11758411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2</cp:revision>
  <dcterms:created xsi:type="dcterms:W3CDTF">2021-11-01T07:40:03Z</dcterms:created>
  <dcterms:modified xsi:type="dcterms:W3CDTF">2021-11-01T08:05:36Z</dcterms:modified>
</cp:coreProperties>
</file>