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EFF9-ED67-43B5-AFEB-A9DEA25F5A0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C3F3-512C-412B-B197-ADABCCC2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58"/>
            <a:ext cx="12192000" cy="49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2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437882"/>
            <a:ext cx="11011437" cy="64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373487"/>
            <a:ext cx="11384924" cy="61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386367"/>
            <a:ext cx="11088710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2" y="450761"/>
            <a:ext cx="11333408" cy="58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" y="334851"/>
            <a:ext cx="10895526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4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334850"/>
            <a:ext cx="11191741" cy="62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334851"/>
            <a:ext cx="11140225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8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412124"/>
            <a:ext cx="11423559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476518"/>
            <a:ext cx="11333408" cy="60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386365"/>
            <a:ext cx="10908406" cy="60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669700"/>
            <a:ext cx="11114468" cy="58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656823"/>
            <a:ext cx="10895526" cy="5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3486"/>
            <a:ext cx="11900078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28788"/>
            <a:ext cx="11320530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283334"/>
            <a:ext cx="11281893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823912"/>
            <a:ext cx="86201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0" y="218942"/>
            <a:ext cx="10972800" cy="63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4</cp:revision>
  <dcterms:created xsi:type="dcterms:W3CDTF">2021-10-05T04:11:01Z</dcterms:created>
  <dcterms:modified xsi:type="dcterms:W3CDTF">2021-10-05T04:38:24Z</dcterms:modified>
</cp:coreProperties>
</file>