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8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4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5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6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6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2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0D93B-8380-4228-BFBB-465E8E6670A1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59E9-4426-452E-AF50-374713B7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8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1" y="90152"/>
            <a:ext cx="11616743" cy="654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47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2" y="399245"/>
            <a:ext cx="11616744" cy="61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8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6" y="425003"/>
            <a:ext cx="11487954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0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34" y="914400"/>
            <a:ext cx="11165983" cy="56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" y="463639"/>
            <a:ext cx="11449319" cy="60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347729"/>
            <a:ext cx="11333409" cy="61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8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218941"/>
            <a:ext cx="11011437" cy="6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1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5" y="489397"/>
            <a:ext cx="11114467" cy="589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4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7" y="373487"/>
            <a:ext cx="11616743" cy="62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9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386366"/>
            <a:ext cx="11462197" cy="62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3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" y="463639"/>
            <a:ext cx="11487955" cy="61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4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6" y="978793"/>
            <a:ext cx="10985678" cy="51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1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296215"/>
            <a:ext cx="11462198" cy="60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2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" y="244698"/>
            <a:ext cx="11436439" cy="64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2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" y="347731"/>
            <a:ext cx="11127346" cy="618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0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283335"/>
            <a:ext cx="11475076" cy="61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9" y="579550"/>
            <a:ext cx="11153104" cy="59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5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553791"/>
            <a:ext cx="11191740" cy="57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6" y="296214"/>
            <a:ext cx="11462198" cy="625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1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5" y="334851"/>
            <a:ext cx="11397803" cy="61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7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373487"/>
            <a:ext cx="11449317" cy="61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faiz</dc:creator>
  <cp:lastModifiedBy>faiz</cp:lastModifiedBy>
  <cp:revision>3</cp:revision>
  <dcterms:created xsi:type="dcterms:W3CDTF">2021-11-29T09:36:52Z</dcterms:created>
  <dcterms:modified xsi:type="dcterms:W3CDTF">2021-11-29T09:55:34Z</dcterms:modified>
</cp:coreProperties>
</file>