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2054-1E6C-43BF-8995-ED0B7FC5E40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EF45-90AE-40CE-BE44-40B4AB96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06062"/>
            <a:ext cx="11809927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7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360608"/>
            <a:ext cx="11590985" cy="62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3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18941"/>
            <a:ext cx="11616744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309093"/>
            <a:ext cx="11603864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4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15910"/>
            <a:ext cx="11681138" cy="65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309092"/>
            <a:ext cx="11526592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5" y="218941"/>
            <a:ext cx="11436438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270455"/>
            <a:ext cx="11719774" cy="64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44699"/>
            <a:ext cx="11706896" cy="64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3" y="360609"/>
            <a:ext cx="11526590" cy="62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6214"/>
            <a:ext cx="11565227" cy="6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231820"/>
            <a:ext cx="11578107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244699"/>
            <a:ext cx="11706895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296214"/>
            <a:ext cx="11578106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8</cp:revision>
  <dcterms:created xsi:type="dcterms:W3CDTF">2021-10-09T08:52:47Z</dcterms:created>
  <dcterms:modified xsi:type="dcterms:W3CDTF">2021-10-09T09:02:51Z</dcterms:modified>
</cp:coreProperties>
</file>