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6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8322-7A2A-409D-BB45-C4721ED2FD1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E9FC-5F72-400A-B7F7-F96C480E1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309093"/>
            <a:ext cx="11475077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0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" y="309093"/>
            <a:ext cx="11423561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321972"/>
            <a:ext cx="11140225" cy="6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" y="283336"/>
            <a:ext cx="11552348" cy="63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" y="218941"/>
            <a:ext cx="1166825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334851"/>
            <a:ext cx="11848563" cy="62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4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57577"/>
            <a:ext cx="11681138" cy="63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0761"/>
            <a:ext cx="11410681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321971"/>
            <a:ext cx="11385729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334851"/>
            <a:ext cx="11410682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6</cp:revision>
  <dcterms:created xsi:type="dcterms:W3CDTF">2021-12-06T10:42:59Z</dcterms:created>
  <dcterms:modified xsi:type="dcterms:W3CDTF">2021-12-06T10:50:28Z</dcterms:modified>
</cp:coreProperties>
</file>