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4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E1FE-EA3D-427F-87EC-A4E95E97D7DF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46A5-3834-4F51-9B65-98C85116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a </a:t>
            </a:r>
            <a:r>
              <a:rPr lang="en-US" dirty="0" err="1" smtClean="0"/>
              <a:t>BroadcastReceiver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broadcast receiver, define a subclass of the </a:t>
            </a:r>
            <a:r>
              <a:rPr lang="en-US" sz="2300" b="1" dirty="0" err="1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This subclass is where </a:t>
            </a:r>
            <a:r>
              <a:rPr lang="en-US" sz="2300" b="1" dirty="0">
                <a:latin typeface="Consolas" panose="020B0609020204030204" pitchFamily="49" charset="0"/>
              </a:rPr>
              <a:t>Intent</a:t>
            </a:r>
            <a:r>
              <a:rPr lang="en-US" dirty="0" smtClean="0"/>
              <a:t> objects are delivered if they match the intent filters you register for.</a:t>
            </a:r>
          </a:p>
          <a:p>
            <a:r>
              <a:rPr lang="en-US" dirty="0" smtClean="0"/>
              <a:t>Within your subclass:</a:t>
            </a:r>
          </a:p>
          <a:p>
            <a:pPr lvl="1"/>
            <a:r>
              <a:rPr lang="en-US" dirty="0" smtClean="0"/>
              <a:t>Implement the </a:t>
            </a:r>
            <a:r>
              <a:rPr lang="en-US" sz="2000" b="1" dirty="0" err="1">
                <a:latin typeface="Consolas" panose="020B0609020204030204" pitchFamily="49" charset="0"/>
              </a:rPr>
              <a:t>onReceive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method, which is called when the </a:t>
            </a:r>
            <a:r>
              <a:rPr lang="en-US" sz="2000" b="1" dirty="0" err="1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 object receives an </a:t>
            </a:r>
            <a:r>
              <a:rPr lang="en-US" sz="2000" b="1" dirty="0">
                <a:latin typeface="Consolas" panose="020B0609020204030204" pitchFamily="49" charset="0"/>
              </a:rPr>
              <a:t>Intent</a:t>
            </a:r>
            <a:r>
              <a:rPr lang="en-US" dirty="0" smtClean="0"/>
              <a:t> broadcast .</a:t>
            </a:r>
          </a:p>
          <a:p>
            <a:pPr lvl="1"/>
            <a:r>
              <a:rPr lang="en-US" dirty="0" smtClean="0"/>
              <a:t>Inside </a:t>
            </a:r>
            <a:r>
              <a:rPr lang="en-US" sz="2000" b="1" dirty="0" err="1">
                <a:latin typeface="Consolas" panose="020B0609020204030204" pitchFamily="49" charset="0"/>
              </a:rPr>
              <a:t>onReceive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include any other logic that your broadcast receiver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a </a:t>
            </a:r>
            <a:r>
              <a:rPr lang="en-US" dirty="0" err="1" smtClean="0"/>
              <a:t>BroadcastReceiver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the </a:t>
            </a:r>
            <a:r>
              <a:rPr lang="en-US" sz="2300" b="1" dirty="0" err="1">
                <a:latin typeface="Consolas" panose="020B0609020204030204" pitchFamily="49" charset="0"/>
              </a:rPr>
              <a:t>myReceiver</a:t>
            </a:r>
            <a:r>
              <a:rPr lang="en-US" dirty="0" smtClean="0"/>
              <a:t> class a subclass of </a:t>
            </a:r>
            <a:r>
              <a:rPr lang="en-US" sz="2300" b="1" dirty="0" err="1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 incoming broadcast intent has the </a:t>
            </a:r>
            <a:r>
              <a:rPr lang="en-US" sz="2300" b="1" dirty="0">
                <a:latin typeface="Consolas" panose="020B0609020204030204" pitchFamily="49" charset="0"/>
              </a:rPr>
              <a:t>ACTION_SHOW_TOAST</a:t>
            </a:r>
            <a:r>
              <a:rPr lang="en-US" dirty="0" smtClean="0"/>
              <a:t> action, the </a:t>
            </a:r>
            <a:r>
              <a:rPr lang="en-US" sz="2300" b="1" dirty="0" err="1">
                <a:latin typeface="Consolas" panose="020B0609020204030204" pitchFamily="49" charset="0"/>
              </a:rPr>
              <a:t>myReceiver</a:t>
            </a:r>
            <a:r>
              <a:rPr lang="en-US" dirty="0" smtClean="0"/>
              <a:t> class shows a toast message.</a:t>
            </a:r>
          </a:p>
          <a:p>
            <a:r>
              <a:rPr lang="en-US" dirty="0" smtClean="0"/>
              <a:t>The </a:t>
            </a:r>
            <a:r>
              <a:rPr lang="en-US" sz="2300" b="1" dirty="0" err="1">
                <a:latin typeface="Consolas" panose="020B0609020204030204" pitchFamily="49" charset="0"/>
              </a:rPr>
              <a:t>onReceive</a:t>
            </a:r>
            <a:r>
              <a:rPr lang="en-US" sz="23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 is called when your app receives a registered Intent broadcast.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2067719"/>
            <a:ext cx="4953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a </a:t>
            </a:r>
            <a:r>
              <a:rPr lang="en-US" dirty="0" err="1" smtClean="0"/>
              <a:t>BroadcastReceiver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z="2300" b="1" dirty="0" err="1">
                <a:latin typeface="Consolas" panose="020B0609020204030204" pitchFamily="49" charset="0"/>
              </a:rPr>
              <a:t>onReceive</a:t>
            </a:r>
            <a:r>
              <a:rPr lang="en-US" sz="23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 runs on the main thread unless it is explicitly asked to run on a different thread.</a:t>
            </a:r>
          </a:p>
          <a:p>
            <a:r>
              <a:rPr lang="en-US" dirty="0" smtClean="0"/>
              <a:t>The </a:t>
            </a:r>
            <a:r>
              <a:rPr lang="en-US" sz="2300" b="1" dirty="0" err="1">
                <a:latin typeface="Consolas" panose="020B0609020204030204" pitchFamily="49" charset="0"/>
              </a:rPr>
              <a:t>onReceive</a:t>
            </a:r>
            <a:r>
              <a:rPr lang="en-US" sz="23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 has a timeout of 10 seconds. </a:t>
            </a:r>
          </a:p>
          <a:p>
            <a:r>
              <a:rPr lang="en-US" dirty="0" smtClean="0"/>
              <a:t>After 10 seconds, the Android system considers your receiver to be blocked, and the system might show the user an "application not responding" error. </a:t>
            </a:r>
          </a:p>
          <a:p>
            <a:r>
              <a:rPr lang="en-US" dirty="0" smtClean="0"/>
              <a:t>For this reason, you shouldn't implement long-running operations in </a:t>
            </a:r>
            <a:r>
              <a:rPr lang="en-US" sz="2300" b="1" dirty="0" err="1">
                <a:latin typeface="Consolas" panose="020B0609020204030204" pitchFamily="49" charset="0"/>
              </a:rPr>
              <a:t>onReceive</a:t>
            </a:r>
            <a:r>
              <a:rPr lang="en-US" sz="23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a </a:t>
            </a:r>
            <a:r>
              <a:rPr lang="en-US" dirty="0" err="1" smtClean="0"/>
              <a:t>BroadcastReceiver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particular:</a:t>
            </a:r>
          </a:p>
          <a:p>
            <a:endParaRPr lang="en-US" dirty="0" smtClean="0"/>
          </a:p>
          <a:p>
            <a:r>
              <a:rPr lang="en-US" dirty="0" smtClean="0"/>
              <a:t>Don't try to show a dialog from within a </a:t>
            </a:r>
            <a:r>
              <a:rPr lang="en-US" sz="2300" b="1" dirty="0" err="1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Instead, display a notification using the </a:t>
            </a:r>
            <a:r>
              <a:rPr lang="en-US" sz="2300" b="1" dirty="0" err="1">
                <a:latin typeface="Consolas" panose="020B0609020204030204" pitchFamily="49" charset="0"/>
              </a:rPr>
              <a:t>NotificationManager</a:t>
            </a:r>
            <a:r>
              <a:rPr lang="en-US" dirty="0" smtClean="0"/>
              <a:t> API or use </a:t>
            </a:r>
            <a:r>
              <a:rPr lang="en-US" sz="2300" b="1" dirty="0">
                <a:latin typeface="Consolas" panose="020B0609020204030204" pitchFamily="49" charset="0"/>
              </a:rPr>
              <a:t>Toast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6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Register your broadcast receiver and set intent filters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types of broadcast receivers:</a:t>
            </a:r>
          </a:p>
          <a:p>
            <a:endParaRPr lang="en-US" dirty="0" smtClean="0"/>
          </a:p>
          <a:p>
            <a:r>
              <a:rPr lang="en-US" b="1" dirty="0" smtClean="0"/>
              <a:t>Static receivers</a:t>
            </a:r>
            <a:r>
              <a:rPr lang="en-US" dirty="0" smtClean="0"/>
              <a:t>, which you register in the Android manifest file.</a:t>
            </a:r>
          </a:p>
          <a:p>
            <a:r>
              <a:rPr lang="en-US" b="1" dirty="0" smtClean="0"/>
              <a:t>Dynamic receivers</a:t>
            </a:r>
            <a:r>
              <a:rPr lang="en-US" dirty="0" smtClean="0"/>
              <a:t>, which you register using a context.</a:t>
            </a:r>
          </a:p>
        </p:txBody>
      </p:sp>
    </p:spTree>
    <p:extLst>
      <p:ext uri="{BB962C8B-B14F-4D97-AF65-F5344CB8AC3E}">
        <p14:creationId xmlns:p14="http://schemas.microsoft.com/office/powerpoint/2010/main" val="41140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Static receivers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receivers are also called </a:t>
            </a:r>
            <a:r>
              <a:rPr lang="en-US" i="1" dirty="0" smtClean="0"/>
              <a:t>manifest-declared receivers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register a static receiver, include the following attributes inside the </a:t>
            </a:r>
            <a:r>
              <a:rPr lang="en-US" sz="2300" b="1" dirty="0">
                <a:latin typeface="Consolas" panose="020B0609020204030204" pitchFamily="49" charset="0"/>
              </a:rPr>
              <a:t>&lt;receiver&gt;</a:t>
            </a:r>
            <a:r>
              <a:rPr lang="en-US" dirty="0" smtClean="0"/>
              <a:t> element in your </a:t>
            </a:r>
            <a:r>
              <a:rPr lang="en-US" sz="2300" b="1" dirty="0" smtClean="0">
                <a:latin typeface="Consolas" panose="020B0609020204030204" pitchFamily="49" charset="0"/>
              </a:rPr>
              <a:t>AndroidManifest.xml</a:t>
            </a:r>
            <a:r>
              <a:rPr lang="en-US" dirty="0" smtClean="0"/>
              <a:t> file:</a:t>
            </a:r>
          </a:p>
          <a:p>
            <a:pPr lvl="1"/>
            <a:r>
              <a:rPr lang="en-US" sz="2000" b="1" dirty="0" err="1" smtClean="0">
                <a:latin typeface="Consolas" panose="020B0609020204030204" pitchFamily="49" charset="0"/>
              </a:rPr>
              <a:t>android:name</a:t>
            </a:r>
            <a:r>
              <a:rPr lang="en-US" dirty="0" smtClean="0"/>
              <a:t>: The value for this attribute is the name of the </a:t>
            </a:r>
            <a:r>
              <a:rPr lang="en-US" sz="2000" b="1" dirty="0" err="1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 subclass. For example .</a:t>
            </a:r>
            <a:r>
              <a:rPr lang="en-US" sz="2000" b="1" dirty="0" err="1">
                <a:latin typeface="Consolas" panose="020B0609020204030204" pitchFamily="49" charset="0"/>
              </a:rPr>
              <a:t>AlarmReceiver</a:t>
            </a:r>
            <a:r>
              <a:rPr lang="en-US" dirty="0" smtClean="0"/>
              <a:t>.</a:t>
            </a:r>
          </a:p>
          <a:p>
            <a:pPr lvl="1"/>
            <a:r>
              <a:rPr lang="en-US" sz="2000" b="1" dirty="0" err="1">
                <a:latin typeface="Consolas" panose="020B0609020204030204" pitchFamily="49" charset="0"/>
              </a:rPr>
              <a:t>android:exported</a:t>
            </a:r>
            <a:r>
              <a:rPr lang="en-US" dirty="0" smtClean="0"/>
              <a:t> (optional): If this </a:t>
            </a:r>
            <a:r>
              <a:rPr lang="en-US" sz="2000" b="1" dirty="0" err="1">
                <a:latin typeface="Consolas" panose="020B0609020204030204" pitchFamily="49" charset="0"/>
              </a:rPr>
              <a:t>boolean</a:t>
            </a:r>
            <a:r>
              <a:rPr lang="en-US" dirty="0" smtClean="0"/>
              <a:t> value is set to </a:t>
            </a:r>
            <a:r>
              <a:rPr lang="en-US" sz="2000" b="1" dirty="0">
                <a:latin typeface="Consolas" panose="020B0609020204030204" pitchFamily="49" charset="0"/>
              </a:rPr>
              <a:t>false</a:t>
            </a:r>
            <a:r>
              <a:rPr lang="en-US" dirty="0" smtClean="0"/>
              <a:t>, other apps cannot send broadcasts to your receiver. This attribute is important for security.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</a:rPr>
              <a:t>&lt;intent-filter&gt;</a:t>
            </a:r>
            <a:r>
              <a:rPr lang="en-US" dirty="0" smtClean="0"/>
              <a:t>: Include this nested element to specify the broadcast Intent actions that your broadcast receiver component is listening for.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1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Static receivers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code snippet shows static registration of a broadcast receiver that listens for a custom broadcast Intent with the action "</a:t>
            </a:r>
            <a:r>
              <a:rPr lang="en-US" sz="2600" b="1" dirty="0">
                <a:latin typeface="Consolas" panose="020B0609020204030204" pitchFamily="49" charset="0"/>
              </a:rPr>
              <a:t>ACTION_SHOW_TOAST</a:t>
            </a:r>
            <a:r>
              <a:rPr lang="en-US" dirty="0" smtClean="0"/>
              <a:t>":</a:t>
            </a:r>
          </a:p>
          <a:p>
            <a:r>
              <a:rPr lang="en-US" dirty="0" smtClean="0"/>
              <a:t>The receiver's name is the name of the </a:t>
            </a:r>
            <a:r>
              <a:rPr lang="en-US" sz="2600" b="1" dirty="0" err="1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 subclass (.</a:t>
            </a:r>
            <a:r>
              <a:rPr lang="en-US" sz="2600" b="1" dirty="0" err="1">
                <a:latin typeface="Consolas" panose="020B0609020204030204" pitchFamily="49" charset="0"/>
              </a:rPr>
              <a:t>AlarmReceiver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receiver is not exported, meaning that no other apps can deliver broadcasts to this app.</a:t>
            </a:r>
          </a:p>
          <a:p>
            <a:r>
              <a:rPr lang="en-US" dirty="0" smtClean="0"/>
              <a:t>The intent filter checks whether incoming intents include an action named </a:t>
            </a:r>
            <a:r>
              <a:rPr lang="en-US" sz="2600" b="1" dirty="0">
                <a:latin typeface="Consolas" panose="020B0609020204030204" pitchFamily="49" charset="0"/>
              </a:rPr>
              <a:t>ACTION_SHOW_TOAST</a:t>
            </a:r>
            <a:r>
              <a:rPr lang="en-US" dirty="0" smtClean="0"/>
              <a:t>, which is a custom Intent action defined within the app.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958306"/>
            <a:ext cx="5133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Static receivers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Starting from Android 8.0 (API level 26 and higher), you can't use static receivers to receive most Android system broadcasts, with some exceptions.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Intent filters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intent filter</a:t>
            </a:r>
            <a:r>
              <a:rPr lang="en-US" dirty="0" smtClean="0"/>
              <a:t> specifies the types of intents that a component can receive. </a:t>
            </a:r>
          </a:p>
          <a:p>
            <a:r>
              <a:rPr lang="en-US" dirty="0" smtClean="0"/>
              <a:t>When the system receives an </a:t>
            </a:r>
            <a:r>
              <a:rPr lang="en-US" sz="2300" b="1" dirty="0">
                <a:latin typeface="Consolas" panose="020B0609020204030204" pitchFamily="49" charset="0"/>
              </a:rPr>
              <a:t>Intent</a:t>
            </a:r>
            <a:r>
              <a:rPr lang="en-US" dirty="0" smtClean="0"/>
              <a:t> as a broadcast, it searches the broadcast receivers based on the values specified in receivers' intent filters.</a:t>
            </a:r>
          </a:p>
          <a:p>
            <a:r>
              <a:rPr lang="en-US" dirty="0" smtClean="0"/>
              <a:t>To create an intent filter statically, use the </a:t>
            </a:r>
            <a:r>
              <a:rPr lang="en-US" sz="2300" b="1" dirty="0">
                <a:latin typeface="Consolas" panose="020B0609020204030204" pitchFamily="49" charset="0"/>
              </a:rPr>
              <a:t>&lt;intent-filter&gt;</a:t>
            </a:r>
            <a:r>
              <a:rPr lang="en-US" dirty="0" smtClean="0"/>
              <a:t> element in the Android manifest. </a:t>
            </a:r>
          </a:p>
          <a:p>
            <a:r>
              <a:rPr lang="en-US" dirty="0" smtClean="0"/>
              <a:t>An </a:t>
            </a:r>
            <a:r>
              <a:rPr lang="en-US" sz="2300" b="1" dirty="0">
                <a:latin typeface="Consolas" panose="020B0609020204030204" pitchFamily="49" charset="0"/>
              </a:rPr>
              <a:t>&lt;intent-filter&gt;</a:t>
            </a:r>
            <a:r>
              <a:rPr lang="en-US" dirty="0" smtClean="0"/>
              <a:t> element has one required element, </a:t>
            </a:r>
            <a:r>
              <a:rPr lang="en-US" sz="2300" b="1" dirty="0">
                <a:latin typeface="Consolas" panose="020B0609020204030204" pitchFamily="49" charset="0"/>
              </a:rPr>
              <a:t>&lt;action&gt;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Android system compares the Intent action of the incoming broadcast to the filter action's </a:t>
            </a:r>
            <a:r>
              <a:rPr lang="en-US" sz="2300" b="1" dirty="0" err="1">
                <a:latin typeface="Consolas" panose="020B0609020204030204" pitchFamily="49" charset="0"/>
              </a:rPr>
              <a:t>android:name</a:t>
            </a:r>
            <a:r>
              <a:rPr lang="en-US" dirty="0" smtClean="0"/>
              <a:t>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Intent filters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any of the names in the filter match the action name in the incoming broadcast, the broadcast is sent to your app.</a:t>
            </a:r>
          </a:p>
          <a:p>
            <a:r>
              <a:rPr lang="en-US" dirty="0" smtClean="0"/>
              <a:t>Following </a:t>
            </a:r>
            <a:r>
              <a:rPr lang="en-US" sz="2300" b="1" dirty="0">
                <a:latin typeface="Consolas" panose="020B0609020204030204" pitchFamily="49" charset="0"/>
              </a:rPr>
              <a:t>&lt;intent-filter&gt;</a:t>
            </a:r>
            <a:r>
              <a:rPr lang="en-US" dirty="0" smtClean="0"/>
              <a:t> listens for a system broadcast that's sent when the device boots up. </a:t>
            </a:r>
          </a:p>
          <a:p>
            <a:r>
              <a:rPr lang="en-US" dirty="0" smtClean="0"/>
              <a:t>Only Intent objects with an action named </a:t>
            </a:r>
            <a:r>
              <a:rPr lang="en-US" sz="2300" b="1" dirty="0">
                <a:latin typeface="Consolas" panose="020B0609020204030204" pitchFamily="49" charset="0"/>
              </a:rPr>
              <a:t>BOOT_COMPLETED</a:t>
            </a:r>
            <a:r>
              <a:rPr lang="en-US" dirty="0" smtClean="0"/>
              <a:t> match the filter: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4547200"/>
            <a:ext cx="4914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Broadcasts are </a:t>
            </a:r>
            <a:r>
              <a:rPr lang="en-US" b="1" i="1" dirty="0" smtClean="0"/>
              <a:t>messages</a:t>
            </a:r>
            <a:r>
              <a:rPr lang="en-US" dirty="0" smtClean="0"/>
              <a:t> that the Android system and Android apps send when events occur that might affect the functionality of other apps. </a:t>
            </a:r>
          </a:p>
          <a:p>
            <a:r>
              <a:rPr lang="en-US" dirty="0" smtClean="0"/>
              <a:t>For example, the Android system sends an event when the system boots up, when power is connected or disconnected, and when headphones are connected or disconnected. </a:t>
            </a:r>
          </a:p>
          <a:p>
            <a:r>
              <a:rPr lang="en-US" dirty="0" smtClean="0"/>
              <a:t>Your Android app can also broadcast events, for example when new data is downloaded.</a:t>
            </a:r>
          </a:p>
          <a:p>
            <a:r>
              <a:rPr lang="en-US" dirty="0" smtClean="0"/>
              <a:t>In general, broadcasts are messaging components used for communicating across apps when </a:t>
            </a:r>
            <a:r>
              <a:rPr lang="en-US" b="1" i="1" dirty="0" smtClean="0"/>
              <a:t>events</a:t>
            </a:r>
            <a:r>
              <a:rPr lang="en-US" dirty="0" smtClean="0"/>
              <a:t> </a:t>
            </a:r>
            <a:r>
              <a:rPr lang="en-US" b="1" i="1" dirty="0" smtClean="0"/>
              <a:t>of interest</a:t>
            </a:r>
            <a:r>
              <a:rPr lang="en-US" dirty="0" smtClean="0"/>
              <a:t>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3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Dynamic receivers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receivers are also called </a:t>
            </a:r>
            <a:r>
              <a:rPr lang="en-US" i="1" dirty="0" smtClean="0"/>
              <a:t>context-registered receivers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register a dynamic receiver using an application context or an Activity context.</a:t>
            </a:r>
          </a:p>
          <a:p>
            <a:r>
              <a:rPr lang="en-US" dirty="0" smtClean="0"/>
              <a:t>A dynamic receiver receives broadcasts as long as the registering context is valid:</a:t>
            </a:r>
          </a:p>
          <a:p>
            <a:pPr lvl="1"/>
            <a:r>
              <a:rPr lang="en-US" dirty="0" smtClean="0"/>
              <a:t>If you use the application context to register your receiver, your app receives relevant broadcasts as long as your app is running in either the foreground or the background.</a:t>
            </a:r>
          </a:p>
          <a:p>
            <a:pPr lvl="1"/>
            <a:r>
              <a:rPr lang="en-US" dirty="0" smtClean="0"/>
              <a:t>If you use an </a:t>
            </a:r>
            <a:r>
              <a:rPr lang="en-US" sz="2000" b="1" dirty="0">
                <a:latin typeface="Consolas" panose="020B0609020204030204" pitchFamily="49" charset="0"/>
              </a:rPr>
              <a:t>Activity</a:t>
            </a:r>
            <a:r>
              <a:rPr lang="en-US" dirty="0" smtClean="0"/>
              <a:t> context to register your receiver, your app receives relevant broadcasts until that </a:t>
            </a:r>
            <a:r>
              <a:rPr lang="en-US" sz="2000" b="1" dirty="0">
                <a:latin typeface="Consolas" panose="020B0609020204030204" pitchFamily="49" charset="0"/>
              </a:rPr>
              <a:t>Activity</a:t>
            </a:r>
            <a:r>
              <a:rPr lang="en-US" dirty="0" smtClean="0"/>
              <a:t> is destroyed.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Dynamic receivers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use the context to register your receiver dynamically: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sz="2000" b="1" dirty="0" err="1">
                <a:latin typeface="Consolas" panose="020B0609020204030204" pitchFamily="49" charset="0"/>
              </a:rPr>
              <a:t>IntentFilter</a:t>
            </a:r>
            <a:r>
              <a:rPr lang="en-US" dirty="0" smtClean="0"/>
              <a:t> and add the </a:t>
            </a:r>
            <a:r>
              <a:rPr lang="en-US" sz="2000" b="1" dirty="0">
                <a:latin typeface="Consolas" panose="020B0609020204030204" pitchFamily="49" charset="0"/>
              </a:rPr>
              <a:t>Intent</a:t>
            </a:r>
            <a:r>
              <a:rPr lang="en-US" dirty="0" smtClean="0"/>
              <a:t> actions that you want your app to listen for.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When the device power is connected or disconnected, the Android system broadcasts the </a:t>
            </a:r>
            <a:r>
              <a:rPr lang="en-US" sz="2000" b="1" dirty="0" err="1">
                <a:latin typeface="Consolas" panose="020B0609020204030204" pitchFamily="49" charset="0"/>
              </a:rPr>
              <a:t>Intent.ACTION_POWER_CONNECTED</a:t>
            </a:r>
            <a:r>
              <a:rPr lang="en-US" dirty="0" smtClean="0"/>
              <a:t> and </a:t>
            </a:r>
            <a:r>
              <a:rPr lang="en-US" sz="2000" b="1" dirty="0" err="1">
                <a:latin typeface="Consolas" panose="020B0609020204030204" pitchFamily="49" charset="0"/>
              </a:rPr>
              <a:t>Intent.ACTION_POWER_DISCONNECTED</a:t>
            </a:r>
            <a:r>
              <a:rPr lang="en-US" dirty="0" smtClean="0"/>
              <a:t> intent actions.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3124994"/>
            <a:ext cx="39719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Dynamic receivers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use the context to register your receiver dynamically: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Register the receiver by calling </a:t>
            </a:r>
            <a:r>
              <a:rPr lang="en-US" sz="2000" b="1" dirty="0" err="1">
                <a:latin typeface="Consolas" panose="020B0609020204030204" pitchFamily="49" charset="0"/>
              </a:rPr>
              <a:t>registerReceiver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 on the context. Pass in the </a:t>
            </a:r>
            <a:r>
              <a:rPr lang="en-US" sz="2000" b="1" dirty="0" err="1" smtClean="0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 object and the </a:t>
            </a:r>
            <a:r>
              <a:rPr lang="en-US" sz="2000" b="1" dirty="0" err="1">
                <a:latin typeface="Consolas" panose="020B0609020204030204" pitchFamily="49" charset="0"/>
              </a:rPr>
              <a:t>IntentFilter</a:t>
            </a:r>
            <a:r>
              <a:rPr lang="en-US" dirty="0" smtClean="0"/>
              <a:t> object.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dirty="0"/>
          </a:p>
          <a:p>
            <a:r>
              <a:rPr lang="en-US" dirty="0" smtClean="0"/>
              <a:t>In this example the </a:t>
            </a:r>
            <a:r>
              <a:rPr lang="en-US" sz="2400" b="1" dirty="0">
                <a:latin typeface="Consolas" panose="020B0609020204030204" pitchFamily="49" charset="0"/>
              </a:rPr>
              <a:t>Activity</a:t>
            </a:r>
            <a:r>
              <a:rPr lang="en-US" dirty="0" smtClean="0"/>
              <a:t> context (</a:t>
            </a:r>
            <a:r>
              <a:rPr lang="en-US" sz="2400" b="1" dirty="0">
                <a:latin typeface="Consolas" panose="020B0609020204030204" pitchFamily="49" charset="0"/>
              </a:rPr>
              <a:t>this</a:t>
            </a:r>
            <a:r>
              <a:rPr lang="en-US" dirty="0" smtClean="0"/>
              <a:t>) is used to register your receiver. So the app will receive the broadcast as long as the Activity is running.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3342197"/>
            <a:ext cx="37433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Dynamic receiver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6" y="1825625"/>
            <a:ext cx="6231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Dynamic receiver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your </a:t>
            </a:r>
            <a:r>
              <a:rPr lang="en-US" sz="2400" b="1" dirty="0">
                <a:latin typeface="Consolas" panose="020B0609020204030204" pitchFamily="49" charset="0"/>
              </a:rPr>
              <a:t>AndroidManifest.xml file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Android Studio has generated a </a:t>
            </a:r>
            <a:r>
              <a:rPr lang="en-US" sz="2400" b="1" dirty="0">
                <a:latin typeface="Consolas" panose="020B0609020204030204" pitchFamily="49" charset="0"/>
              </a:rPr>
              <a:t>&lt;receiver&gt;</a:t>
            </a:r>
            <a:r>
              <a:rPr lang="en-US" dirty="0" smtClean="0"/>
              <a:t> element, but you don't need it, because you can't use a static receiver to listen for power-connection system broadcasts.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Delete the entire </a:t>
            </a:r>
            <a:r>
              <a:rPr lang="en-US" sz="2400" b="1" dirty="0">
                <a:latin typeface="Consolas" panose="020B0609020204030204" pitchFamily="49" charset="0"/>
              </a:rPr>
              <a:t>&lt;receiver&gt;</a:t>
            </a:r>
            <a:r>
              <a:rPr lang="en-US" dirty="0" smtClean="0"/>
              <a:t> element.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3731823"/>
            <a:ext cx="38385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Dynamic receiver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469" y="1825625"/>
            <a:ext cx="6689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Dynamic receiver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51" y="1825625"/>
            <a:ext cx="6539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broadcasts:</a:t>
            </a:r>
          </a:p>
          <a:p>
            <a:r>
              <a:rPr lang="en-US" b="1" dirty="0" smtClean="0"/>
              <a:t>System broadcasts</a:t>
            </a:r>
            <a:r>
              <a:rPr lang="en-US" dirty="0" smtClean="0"/>
              <a:t> are delivered by the system.</a:t>
            </a:r>
          </a:p>
          <a:p>
            <a:r>
              <a:rPr lang="en-US" b="1" dirty="0" smtClean="0"/>
              <a:t>Custom broadcasts</a:t>
            </a:r>
            <a:r>
              <a:rPr lang="en-US" dirty="0" smtClean="0"/>
              <a:t> are delivered by your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8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broadcast is a message that the Android system sends when a system event occurs. </a:t>
            </a:r>
          </a:p>
          <a:p>
            <a:r>
              <a:rPr lang="en-US" dirty="0" smtClean="0"/>
              <a:t>System broadcasts are wrapped in </a:t>
            </a:r>
            <a:r>
              <a:rPr lang="en-US" sz="2300" b="1" dirty="0" smtClean="0">
                <a:latin typeface="Consolas" panose="020B0609020204030204" pitchFamily="49" charset="0"/>
              </a:rPr>
              <a:t>Intent</a:t>
            </a:r>
            <a:r>
              <a:rPr lang="en-US" dirty="0" smtClean="0"/>
              <a:t> objects. </a:t>
            </a:r>
          </a:p>
          <a:p>
            <a:r>
              <a:rPr lang="en-US" dirty="0" smtClean="0"/>
              <a:t>The intent object's action field contains event details such as </a:t>
            </a:r>
            <a:r>
              <a:rPr lang="en-US" sz="2300" b="1" dirty="0" err="1">
                <a:latin typeface="Consolas" panose="020B0609020204030204" pitchFamily="49" charset="0"/>
              </a:rPr>
              <a:t>android.intent.action.HEADSET_PLUG</a:t>
            </a:r>
            <a:r>
              <a:rPr lang="en-US" dirty="0" smtClean="0"/>
              <a:t>, which is sent when a wired headset is connected or disconnected.</a:t>
            </a:r>
          </a:p>
          <a:p>
            <a:r>
              <a:rPr lang="en-US" dirty="0" smtClean="0"/>
              <a:t>The intent can also contain more data about the event in its extra field, for example a </a:t>
            </a:r>
            <a:r>
              <a:rPr lang="en-US" sz="2300" b="1" dirty="0" err="1">
                <a:latin typeface="Consolas" panose="020B0609020204030204" pitchFamily="49" charset="0"/>
              </a:rPr>
              <a:t>boolean</a:t>
            </a:r>
            <a:r>
              <a:rPr lang="en-US" dirty="0" smtClean="0"/>
              <a:t> extra indicating whether a headset is connected or disconnected.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When the device boots, the system broadcasts a system Intent with the action </a:t>
            </a:r>
            <a:r>
              <a:rPr lang="en-US" sz="2300" b="1" dirty="0">
                <a:latin typeface="Consolas" panose="020B0609020204030204" pitchFamily="49" charset="0"/>
              </a:rPr>
              <a:t>ACTION_BOOT_COMPLETED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the device is disconnected from external power, the system sends a system Intent with the action field </a:t>
            </a:r>
            <a:r>
              <a:rPr lang="en-US" sz="2300" b="1" dirty="0">
                <a:latin typeface="Consolas" panose="020B0609020204030204" pitchFamily="49" charset="0"/>
              </a:rPr>
              <a:t>ACTION_POWER_DISCONNECTED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broadcasts aren't targeted at specific recipients. Interested apps must register a component to "listen" for these events. </a:t>
            </a:r>
          </a:p>
          <a:p>
            <a:r>
              <a:rPr lang="en-US" dirty="0" smtClean="0"/>
              <a:t>This listening component is called a </a:t>
            </a:r>
            <a:r>
              <a:rPr lang="en-US" b="1" dirty="0" smtClean="0"/>
              <a:t>broadcast receiver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8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broadcasts are broadcasts that your app sends out. </a:t>
            </a:r>
          </a:p>
          <a:p>
            <a:r>
              <a:rPr lang="en-US" dirty="0" smtClean="0"/>
              <a:t>Use a custom broadcast when you want your app to take an action without launching an activity. </a:t>
            </a:r>
          </a:p>
          <a:p>
            <a:r>
              <a:rPr lang="en-US" dirty="0" smtClean="0"/>
              <a:t>For example, use a custom broadcast when you want to let other apps know that data has been downloaded to the device and is available for them to use. </a:t>
            </a:r>
          </a:p>
          <a:p>
            <a:r>
              <a:rPr lang="en-US" dirty="0" smtClean="0"/>
              <a:t>More than one broadcast receiver can be registered to receive your broadcast.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6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custom broadcast, define a custom Intent action.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When you specify the action for the Intent, use your unique package name (for example </a:t>
            </a:r>
            <a:r>
              <a:rPr lang="en-US" sz="2300" b="1" dirty="0" err="1">
                <a:latin typeface="Consolas" panose="020B0609020204030204" pitchFamily="49" charset="0"/>
              </a:rPr>
              <a:t>com.example.myproject</a:t>
            </a:r>
            <a:r>
              <a:rPr lang="en-US" dirty="0" smtClean="0"/>
              <a:t>) to make sure that your intent doesn't conflict with an intent that is broadcasted from a different app or from the Android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receivers are app components that can register for system events or app events. </a:t>
            </a:r>
          </a:p>
          <a:p>
            <a:r>
              <a:rPr lang="en-US" dirty="0" smtClean="0"/>
              <a:t>When an event occurs, registered broadcast receivers are notified via an </a:t>
            </a:r>
            <a:r>
              <a:rPr lang="en-US" sz="2300" b="1" dirty="0">
                <a:latin typeface="Consolas" panose="020B0609020204030204" pitchFamily="49" charset="0"/>
              </a:rPr>
              <a:t>Intent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instance, if you are implementing a media app and you're interested in knowing when the user connects or disconnects a headset, register for the </a:t>
            </a:r>
            <a:r>
              <a:rPr lang="en-US" sz="2300" b="1" dirty="0">
                <a:latin typeface="Consolas" panose="020B0609020204030204" pitchFamily="49" charset="0"/>
              </a:rPr>
              <a:t>ACTION_HEADSET_PLUG</a:t>
            </a:r>
            <a:r>
              <a:rPr lang="en-US" dirty="0" smtClean="0"/>
              <a:t> intent action.</a:t>
            </a:r>
          </a:p>
          <a:p>
            <a:r>
              <a:rPr lang="en-US" dirty="0" smtClean="0"/>
              <a:t>Use broadcast receivers to respond to messages that have been broadcast from apps or from the Android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broadcast receiver: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subclass of the </a:t>
            </a:r>
            <a:r>
              <a:rPr lang="en-US" sz="2300" b="1" dirty="0" err="1">
                <a:latin typeface="Consolas" panose="020B0609020204030204" pitchFamily="49" charset="0"/>
              </a:rPr>
              <a:t>BroadcastReceiver</a:t>
            </a:r>
            <a:r>
              <a:rPr lang="en-US" dirty="0" smtClean="0"/>
              <a:t> class and implement the </a:t>
            </a:r>
            <a:r>
              <a:rPr lang="en-US" sz="2300" b="1" dirty="0" err="1">
                <a:latin typeface="Consolas" panose="020B0609020204030204" pitchFamily="49" charset="0"/>
              </a:rPr>
              <a:t>onReceive</a:t>
            </a:r>
            <a:r>
              <a:rPr lang="en-US" sz="2300" b="1" dirty="0">
                <a:latin typeface="Consolas" panose="020B0609020204030204" pitchFamily="49" charset="0"/>
              </a:rPr>
              <a:t>()</a:t>
            </a:r>
            <a:r>
              <a:rPr lang="en-US" dirty="0" smtClean="0"/>
              <a:t>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the broadcast receiver, either statically or dynamically.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1399</Words>
  <Application>Microsoft Office PowerPoint</Application>
  <PresentationFormat>Widescreen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Broadcast Receivers</vt:lpstr>
      <vt:lpstr>Broadcasts</vt:lpstr>
      <vt:lpstr>Broadcasts</vt:lpstr>
      <vt:lpstr>System broadcasts</vt:lpstr>
      <vt:lpstr>System broadcasts</vt:lpstr>
      <vt:lpstr>Custom broadcasts</vt:lpstr>
      <vt:lpstr>Custom broadcasts</vt:lpstr>
      <vt:lpstr>Broadcast receivers</vt:lpstr>
      <vt:lpstr>Broadcast receivers</vt:lpstr>
      <vt:lpstr>Subclass a BroadcastReceiver</vt:lpstr>
      <vt:lpstr>Subclass a BroadcastReceiver</vt:lpstr>
      <vt:lpstr>Subclass a BroadcastReceiver</vt:lpstr>
      <vt:lpstr>Subclass a BroadcastReceiver</vt:lpstr>
      <vt:lpstr>Register your broadcast receiver and set intent filters</vt:lpstr>
      <vt:lpstr>Static receivers</vt:lpstr>
      <vt:lpstr>Static receivers</vt:lpstr>
      <vt:lpstr>Static receivers</vt:lpstr>
      <vt:lpstr>Intent filters</vt:lpstr>
      <vt:lpstr>Intent filters</vt:lpstr>
      <vt:lpstr>Dynamic receivers</vt:lpstr>
      <vt:lpstr>Dynamic receivers</vt:lpstr>
      <vt:lpstr>Dynamic receivers</vt:lpstr>
      <vt:lpstr>Example: Dynamic receiver</vt:lpstr>
      <vt:lpstr>Example: Dynamic receiver</vt:lpstr>
      <vt:lpstr>Example: Dynamic receiver</vt:lpstr>
      <vt:lpstr>Example: Dynamic receiver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Receivers</dc:title>
  <dc:creator>Riaz Soomro</dc:creator>
  <cp:lastModifiedBy>Riaz Soomro</cp:lastModifiedBy>
  <cp:revision>100</cp:revision>
  <dcterms:created xsi:type="dcterms:W3CDTF">2020-12-17T04:38:52Z</dcterms:created>
  <dcterms:modified xsi:type="dcterms:W3CDTF">2020-12-17T07:01:18Z</dcterms:modified>
</cp:coreProperties>
</file>