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84-920A-410A-BF44-1970D8209050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069-F6C6-4FCD-9346-037641B3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84-920A-410A-BF44-1970D8209050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069-F6C6-4FCD-9346-037641B3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84-920A-410A-BF44-1970D8209050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069-F6C6-4FCD-9346-037641B3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84-920A-410A-BF44-1970D8209050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069-F6C6-4FCD-9346-037641B3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84-920A-410A-BF44-1970D8209050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069-F6C6-4FCD-9346-037641B3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9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84-920A-410A-BF44-1970D8209050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069-F6C6-4FCD-9346-037641B3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84-920A-410A-BF44-1970D8209050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069-F6C6-4FCD-9346-037641B3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84-920A-410A-BF44-1970D8209050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069-F6C6-4FCD-9346-037641B3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84-920A-410A-BF44-1970D8209050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069-F6C6-4FCD-9346-037641B3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8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84-920A-410A-BF44-1970D8209050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069-F6C6-4FCD-9346-037641B3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4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84-920A-410A-BF44-1970D8209050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069-F6C6-4FCD-9346-037641B3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2B84-920A-410A-BF44-1970D8209050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D069-F6C6-4FCD-9346-037641B3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4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3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should use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fast</a:t>
            </a:r>
            <a:r>
              <a:rPr lang="en-US" dirty="0" smtClean="0"/>
              <a:t>: can search/filter a database very quickly compared to a file</a:t>
            </a:r>
          </a:p>
          <a:p>
            <a:r>
              <a:rPr lang="en-US" b="1" dirty="0" smtClean="0"/>
              <a:t>big</a:t>
            </a:r>
            <a:r>
              <a:rPr lang="en-US" dirty="0" smtClean="0"/>
              <a:t>: scale well up to very large data sizes</a:t>
            </a:r>
          </a:p>
          <a:p>
            <a:r>
              <a:rPr lang="en-US" b="1" dirty="0" smtClean="0"/>
              <a:t>safe</a:t>
            </a:r>
            <a:r>
              <a:rPr lang="en-US" dirty="0" smtClean="0"/>
              <a:t>: built-in mechanisms for failure recovery (transactions)</a:t>
            </a:r>
          </a:p>
          <a:p>
            <a:r>
              <a:rPr lang="en-US" b="1" dirty="0" smtClean="0"/>
              <a:t>common syntax</a:t>
            </a:r>
            <a:r>
              <a:rPr lang="en-US" dirty="0" smtClean="0"/>
              <a:t>: database programs use SQL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0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is a software library. SQLite implements an SQL database engine that has the following characteristics:</a:t>
            </a:r>
          </a:p>
          <a:p>
            <a:pPr lvl="1"/>
            <a:r>
              <a:rPr lang="en-US" dirty="0" smtClean="0"/>
              <a:t>Self-contained (requires no other components)</a:t>
            </a:r>
          </a:p>
          <a:p>
            <a:pPr lvl="1"/>
            <a:r>
              <a:rPr lang="en-US" dirty="0" err="1" smtClean="0"/>
              <a:t>Serverless</a:t>
            </a:r>
            <a:r>
              <a:rPr lang="en-US" dirty="0" smtClean="0"/>
              <a:t> (requires no server backend)</a:t>
            </a:r>
          </a:p>
          <a:p>
            <a:pPr lvl="1"/>
            <a:r>
              <a:rPr lang="en-US" dirty="0" smtClean="0"/>
              <a:t>Zero-configuration (does not need to be configured for your app)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Example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915" y="1690688"/>
            <a:ext cx="9418169" cy="50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Example Code for DELETE and UPDATE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078" y="3071003"/>
            <a:ext cx="8435843" cy="132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INSERT using </a:t>
            </a:r>
            <a:r>
              <a:rPr lang="en-US" b="1" dirty="0" err="1" smtClean="0"/>
              <a:t>ContentValues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ContentValues</a:t>
            </a:r>
            <a:r>
              <a:rPr lang="en-US" dirty="0" smtClean="0"/>
              <a:t> can be optionally used as a level of abstraction for statements like INSERT, UPDATE</a:t>
            </a:r>
          </a:p>
          <a:p>
            <a:pPr lvl="1"/>
            <a:r>
              <a:rPr lang="en-US" dirty="0" smtClean="0"/>
              <a:t>meant to allow you to use cleaner Java syntax rather than raw SQL syntax for some common operations.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3796970"/>
            <a:ext cx="68865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SQLite Database</vt:lpstr>
      <vt:lpstr>Why we should use a database?</vt:lpstr>
      <vt:lpstr>SQLite</vt:lpstr>
      <vt:lpstr>SQLite Example Code</vt:lpstr>
      <vt:lpstr>SQLite Example Code for DELETE and UPDATE</vt:lpstr>
      <vt:lpstr>SQLite INSERT using ContentValues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Database</dc:title>
  <dc:creator>Riaz Soomro</dc:creator>
  <cp:lastModifiedBy>Riaz Soomro</cp:lastModifiedBy>
  <cp:revision>10</cp:revision>
  <dcterms:created xsi:type="dcterms:W3CDTF">2020-11-26T04:42:50Z</dcterms:created>
  <dcterms:modified xsi:type="dcterms:W3CDTF">2020-11-26T05:37:37Z</dcterms:modified>
</cp:coreProperties>
</file>