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E61-C0C2-4E38-9424-848A584D0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C55AC-403D-48CD-99DD-577EE5CA4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7ACD-B7BF-4EED-9B3C-35A390A6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3EEA-FA9E-492F-B1AE-C9D238D6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65197-91D7-4542-B820-06BD9126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DC69-FAB5-4A31-9B36-9D8B345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C3863-48C5-4989-A46A-77CB15BC9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E165-16D1-46CC-94DB-339224D6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B9A7-63A3-4797-AD2C-839457D9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662A-6CA0-4D32-85BB-3333CF26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703E8-8E88-44E3-8D4C-5DFB916E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FF3A7-4109-4A91-BF15-48A5EA05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8450-A1F2-43EC-95F5-EAC084EC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AD2D-D52E-4E03-B59E-0FC6EAF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5053-2336-46A9-AB55-8CCCBBF6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4BE8-0733-4EFC-9F1D-23C053E3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A5B0-2C47-4756-81F4-91AD2699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73D0-C101-48E8-8C28-D877FAEC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9B6B-50F4-4C53-881B-D428BE9C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1CE0-F78F-4FC7-82CE-B7DDB11B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A419-B4C4-42E4-940C-A71A211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7A408-097D-4627-9D92-17E9AFB4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DD34-7B04-491D-9A4B-F7CCCFD0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05F6-C971-4244-9054-BD7C857F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5270E-D771-4E9B-A6F2-B1A347D2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8C0F-5D84-4F35-9AA8-460A8ECA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6E63-24BF-43E5-967A-9A4CB100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0A4F-6CC1-4759-8546-06BE8D60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1B8FE-267C-4014-88B1-7BB945CC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22D7-7C4A-46B3-A2EA-5B550D18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E7B6-751F-4D19-83A8-3FEB745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B9D2-C354-475C-9502-D8D64355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2CD02-0EEC-4CD8-843F-8A94FBD2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17E66-FC33-4E2C-943F-1354CEE9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64CD-3924-444C-B2C8-CFF347665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39A8-B599-465B-B3A5-9D488D56B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448BB-DE2C-41BE-A563-A7E2C3BF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8B905-7067-4683-B5F3-A68E0862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FCF76-7749-4354-A29F-95E469A8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86C-6E33-445A-ABE2-2E08C292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79852-7183-4C0B-82CD-B68A0EFE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4DBC-EE03-471A-AEB4-E06C8382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89AA-0C2B-4892-A383-421A6B96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7EF47-4004-4534-A29F-0FF3791E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27232-7144-449B-AC4A-F9E621C6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31B03-ECEE-4A06-A1D1-8F61120A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40F-4FD2-4E2E-8258-71E95D4E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6405-D247-4FBA-ABB1-AD48AC54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7E05A-E4C1-4B62-8431-5014AAEE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805D1-B1A3-4C9B-90C9-CB51151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4029C-58B8-4529-8BD9-9FD5BB58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3FDD8-33F3-4218-8A30-4CC7E1E6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F38F-E63A-4C92-9C01-F9236394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18DAB-055A-4F25-8D5A-B0FA029AE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4A152-19E5-46F8-8D9F-5A15E16A9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6DF63-E26F-4C4A-9747-9D460235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C4986-7CC4-4015-975D-3AB3A40B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443E-63D0-4DDD-8456-852062ED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BF2A2-F655-436C-A067-7B351585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B9CFA-1AF0-4BEE-A0A5-4BEB90B7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51CC-6FCF-4082-A0DB-44CF1310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F8B0-B653-4D80-9A58-73319FB04901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6C37-422B-4FBC-B584-ED7CBAD8C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6E3D-5C95-49CD-96A6-CB3C1E275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3381-5C8F-4E0C-98B3-4BCF2070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2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E8DD-03DA-4054-8DCC-0E1C5ABA2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F6627-43C6-4E79-B8F9-50C11BE3D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2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2BB528-544A-4489-9EF1-86D2A999D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054" y="1825625"/>
            <a:ext cx="2473891" cy="4351338"/>
          </a:xfrm>
        </p:spPr>
      </p:pic>
    </p:spTree>
    <p:extLst>
      <p:ext uri="{BB962C8B-B14F-4D97-AF65-F5344CB8AC3E}">
        <p14:creationId xmlns:p14="http://schemas.microsoft.com/office/powerpoint/2010/main" val="213582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9218F-6842-4132-BCC6-3933B0ECF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3348" cy="4351338"/>
          </a:xfrm>
        </p:spPr>
        <p:txBody>
          <a:bodyPr/>
          <a:lstStyle/>
          <a:p>
            <a:r>
              <a:rPr lang="en-US" dirty="0"/>
              <a:t>Tapping the marker symbol shows a small message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E36D81D-4BAA-49B5-9A4F-0C482CA0D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2555435" cy="4351338"/>
          </a:xfrm>
        </p:spPr>
      </p:pic>
    </p:spTree>
    <p:extLst>
      <p:ext uri="{BB962C8B-B14F-4D97-AF65-F5344CB8AC3E}">
        <p14:creationId xmlns:p14="http://schemas.microsoft.com/office/powerpoint/2010/main" val="33661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58FA475-BBBB-4C38-9862-E4B84F794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01" y="1825625"/>
            <a:ext cx="7920998" cy="4351338"/>
          </a:xfrm>
        </p:spPr>
      </p:pic>
    </p:spTree>
    <p:extLst>
      <p:ext uri="{BB962C8B-B14F-4D97-AF65-F5344CB8AC3E}">
        <p14:creationId xmlns:p14="http://schemas.microsoft.com/office/powerpoint/2010/main" val="332283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2B639-785B-43B4-82AF-F464AFCA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sz="2400" b="1" dirty="0" err="1">
                <a:latin typeface="Consolas" panose="020B0609020204030204" pitchFamily="49" charset="0"/>
              </a:rPr>
              <a:t>getMapAsync</a:t>
            </a:r>
            <a:r>
              <a:rPr lang="en-US" dirty="0"/>
              <a:t> runs in a separate thread and gets the map in the background so that it should not block the UI.</a:t>
            </a:r>
          </a:p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F0FA5C1-4DCA-4178-BE4E-ECF60975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34415"/>
            <a:ext cx="8686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8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2B639-785B-43B4-82AF-F464AFCA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that decides where the map is centered is written in the </a:t>
            </a:r>
            <a:r>
              <a:rPr lang="en-US" sz="2400" b="1" dirty="0" err="1">
                <a:latin typeface="Consolas" panose="020B0609020204030204" pitchFamily="49" charset="0"/>
              </a:rPr>
              <a:t>onMapReady</a:t>
            </a:r>
            <a:r>
              <a:rPr lang="en-US" dirty="0"/>
              <a:t> method. This method is called when the map is ready.</a:t>
            </a:r>
          </a:p>
          <a:p>
            <a:r>
              <a:rPr lang="en-US" dirty="0"/>
              <a:t>Here we set the latitude and longitude, add a marker (as shown in the previous figure, and move the camera to the location (with the provided latitude and longitude)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32A8B-202E-4473-B47D-DBE7FDDD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096634"/>
            <a:ext cx="8115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9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2B639-785B-43B4-82AF-F464AFCA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a new location, like Sukkur, put its respective latitude and longitude values.</a:t>
            </a:r>
          </a:p>
          <a:p>
            <a:r>
              <a:rPr lang="en-US" dirty="0"/>
              <a:t>If you do not know these values, you can get from Google Maps website by putting the location name and then copying from the resultant URL as shown below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D1F5F-80B5-40F2-9012-96DFA274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4102478"/>
            <a:ext cx="4791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9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63506-DFCC-4BE0-B1CD-829141424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3001169"/>
            <a:ext cx="8324850" cy="2000250"/>
          </a:xfrm>
        </p:spPr>
      </p:pic>
    </p:spTree>
    <p:extLst>
      <p:ext uri="{BB962C8B-B14F-4D97-AF65-F5344CB8AC3E}">
        <p14:creationId xmlns:p14="http://schemas.microsoft.com/office/powerpoint/2010/main" val="398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B9A4F2-A6AB-4B5B-B1D9-85AC7AFBE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100" y="1825625"/>
            <a:ext cx="2563799" cy="4351338"/>
          </a:xfrm>
        </p:spPr>
      </p:pic>
    </p:spTree>
    <p:extLst>
      <p:ext uri="{BB962C8B-B14F-4D97-AF65-F5344CB8AC3E}">
        <p14:creationId xmlns:p14="http://schemas.microsoft.com/office/powerpoint/2010/main" val="220865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Maps – Changing marker color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23513D-2601-4CE6-8795-CD53EA46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93"/>
          <a:stretch/>
        </p:blipFill>
        <p:spPr>
          <a:xfrm>
            <a:off x="838199" y="2721196"/>
            <a:ext cx="7610787" cy="11811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FF399-A137-4CB1-ABE6-9A90C41F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325" y="1711494"/>
            <a:ext cx="2989162" cy="47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Maps – Changing zoom level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06109C-5F47-4B76-BD77-146F0F828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7" r="2177"/>
          <a:stretch/>
        </p:blipFill>
        <p:spPr>
          <a:xfrm>
            <a:off x="388495" y="3008429"/>
            <a:ext cx="7585024" cy="16859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59716-EF33-40D0-A203-B873DC12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79" y="1690688"/>
            <a:ext cx="3033400" cy="51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E0A952-8034-41D8-B319-A4991ED7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Google Maps API for Android lets you include a Google Map in your app. </a:t>
            </a:r>
          </a:p>
          <a:p>
            <a:r>
              <a:rPr lang="en-US" dirty="0"/>
              <a:t>You can customize the look and feel of the map, as well as the map's behavior. </a:t>
            </a:r>
          </a:p>
          <a:p>
            <a:r>
              <a:rPr lang="en-US" dirty="0"/>
              <a:t>For example, you can change the color of certain features to highlight them, zoom in/out, display the user's location in real time, and much more.</a:t>
            </a:r>
          </a:p>
          <a:p>
            <a:r>
              <a:rPr lang="en-US" dirty="0"/>
              <a:t>To use the Google Maps API, you must register your app in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b="0" i="0" u="none" strike="noStrike" dirty="0">
                <a:solidFill>
                  <a:srgbClr val="15B0CC"/>
                </a:solidFill>
                <a:effectLst/>
                <a:hlinkClick r:id="rId2"/>
              </a:rPr>
              <a:t>Google API Console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/>
              <a:t>and obtain an API key.</a:t>
            </a:r>
          </a:p>
        </p:txBody>
      </p:sp>
    </p:spTree>
    <p:extLst>
      <p:ext uri="{BB962C8B-B14F-4D97-AF65-F5344CB8AC3E}">
        <p14:creationId xmlns:p14="http://schemas.microsoft.com/office/powerpoint/2010/main" val="3858567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Maps – Changing zoom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6E192-7DE8-47A3-A8BA-BE7848B6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level argument can have a value between the range of 1 to 20.</a:t>
            </a:r>
          </a:p>
          <a:p>
            <a:r>
              <a:rPr lang="en-US" dirty="0"/>
              <a:t>1 means the map is completely zoomed out (world view) and 20 means fully zoomed in (street level view)</a:t>
            </a:r>
          </a:p>
        </p:txBody>
      </p:sp>
    </p:spTree>
    <p:extLst>
      <p:ext uri="{BB962C8B-B14F-4D97-AF65-F5344CB8AC3E}">
        <p14:creationId xmlns:p14="http://schemas.microsoft.com/office/powerpoint/2010/main" val="230040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Maps – Changing map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835E4-9195-472D-8CA6-12BE5B8B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96" y="1426206"/>
            <a:ext cx="3074310" cy="528128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579BB7-F2C2-4992-9CC8-2961AEC6B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11699"/>
            <a:ext cx="7515225" cy="3019425"/>
          </a:xfrm>
        </p:spPr>
      </p:pic>
    </p:spTree>
    <p:extLst>
      <p:ext uri="{BB962C8B-B14F-4D97-AF65-F5344CB8AC3E}">
        <p14:creationId xmlns:p14="http://schemas.microsoft.com/office/powerpoint/2010/main" val="233327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GoogleMap</a:t>
            </a:r>
            <a:r>
              <a:rPr lang="en-US" dirty="0"/>
              <a:t> objects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E0A952-8034-41D8-B319-A4991ED7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Google Map is represented by a </a:t>
            </a:r>
            <a:r>
              <a:rPr lang="en-US" sz="2400" b="1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object, plus a </a:t>
            </a:r>
            <a:r>
              <a:rPr lang="en-US" sz="2400" b="1" dirty="0" err="1">
                <a:latin typeface="Consolas" panose="020B0609020204030204" pitchFamily="49" charset="0"/>
              </a:rPr>
              <a:t>MapFragment</a:t>
            </a:r>
            <a:r>
              <a:rPr lang="en-US" dirty="0"/>
              <a:t> object or a </a:t>
            </a:r>
            <a:r>
              <a:rPr lang="en-US" sz="2400" b="1" dirty="0" err="1">
                <a:latin typeface="Consolas" panose="020B0609020204030204" pitchFamily="49" charset="0"/>
              </a:rPr>
              <a:t>MapView</a:t>
            </a:r>
            <a:r>
              <a:rPr lang="en-US" dirty="0"/>
              <a:t> object. </a:t>
            </a:r>
          </a:p>
          <a:p>
            <a:r>
              <a:rPr lang="en-US" dirty="0"/>
              <a:t>The </a:t>
            </a:r>
            <a:r>
              <a:rPr lang="en-US" sz="2400" b="1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object allows you to programmatically interact with the map. </a:t>
            </a:r>
          </a:p>
          <a:p>
            <a:r>
              <a:rPr lang="en-US" dirty="0"/>
              <a:t>The </a:t>
            </a:r>
            <a:r>
              <a:rPr lang="en-US" sz="2400" b="1" dirty="0" err="1">
                <a:latin typeface="Consolas" panose="020B0609020204030204" pitchFamily="49" charset="0"/>
              </a:rPr>
              <a:t>MapFragment</a:t>
            </a:r>
            <a:r>
              <a:rPr lang="en-US" dirty="0"/>
              <a:t> and </a:t>
            </a:r>
            <a:r>
              <a:rPr lang="en-US" sz="2400" b="1" dirty="0" err="1">
                <a:latin typeface="Consolas" panose="020B0609020204030204" pitchFamily="49" charset="0"/>
              </a:rPr>
              <a:t>MapView</a:t>
            </a:r>
            <a:r>
              <a:rPr lang="en-US" dirty="0"/>
              <a:t> objects represent the Android view components into which the map is loaded.</a:t>
            </a:r>
          </a:p>
        </p:txBody>
      </p:sp>
    </p:spTree>
    <p:extLst>
      <p:ext uri="{BB962C8B-B14F-4D97-AF65-F5344CB8AC3E}">
        <p14:creationId xmlns:p14="http://schemas.microsoft.com/office/powerpoint/2010/main" val="17906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GoogleMap</a:t>
            </a:r>
            <a:r>
              <a:rPr lang="en-US" dirty="0"/>
              <a:t> objects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E0A952-8034-41D8-B319-A4991ED7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400" b="1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object handles the following operations for you:</a:t>
            </a:r>
          </a:p>
          <a:p>
            <a:endParaRPr lang="en-US" dirty="0"/>
          </a:p>
          <a:p>
            <a:r>
              <a:rPr lang="en-US" dirty="0"/>
              <a:t>Connecting to the Google Maps service.</a:t>
            </a:r>
          </a:p>
          <a:p>
            <a:r>
              <a:rPr lang="en-US" dirty="0"/>
              <a:t>Downloading map imagery.</a:t>
            </a:r>
          </a:p>
          <a:p>
            <a:r>
              <a:rPr lang="en-US" dirty="0"/>
              <a:t>Displaying the map on the device screen.</a:t>
            </a:r>
          </a:p>
          <a:p>
            <a:r>
              <a:rPr lang="en-US" dirty="0"/>
              <a:t>Displaying controls such as pan and zoom.</a:t>
            </a:r>
          </a:p>
          <a:p>
            <a:r>
              <a:rPr lang="en-US" dirty="0"/>
              <a:t>Responding to pan and zoom gestures.</a:t>
            </a:r>
          </a:p>
        </p:txBody>
      </p:sp>
    </p:spTree>
    <p:extLst>
      <p:ext uri="{BB962C8B-B14F-4D97-AF65-F5344CB8AC3E}">
        <p14:creationId xmlns:p14="http://schemas.microsoft.com/office/powerpoint/2010/main" val="212995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GoogleMap</a:t>
            </a:r>
            <a:r>
              <a:rPr lang="en-US" dirty="0"/>
              <a:t> objects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E0A952-8034-41D8-B319-A4991ED7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control the behavior of maps with objects and methods of the API. </a:t>
            </a:r>
          </a:p>
          <a:p>
            <a:r>
              <a:rPr lang="en-US" dirty="0"/>
              <a:t>For example, </a:t>
            </a:r>
            <a:r>
              <a:rPr lang="en-US" sz="2400" b="1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has callback methods that respond to keystrokes and touch gestures on the map. </a:t>
            </a:r>
          </a:p>
          <a:p>
            <a:r>
              <a:rPr lang="en-US" dirty="0"/>
              <a:t>You can set marker icons on your map and add overlays to the map, using objects you provide to </a:t>
            </a:r>
            <a:r>
              <a:rPr lang="en-US" sz="2400" b="1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.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MapFragment</a:t>
            </a:r>
            <a:r>
              <a:rPr lang="en-US" dirty="0"/>
              <a:t>, a subclass of the Android </a:t>
            </a:r>
            <a:r>
              <a:rPr lang="en-US" sz="2400" b="1" dirty="0">
                <a:latin typeface="Consolas" panose="020B0609020204030204" pitchFamily="49" charset="0"/>
              </a:rPr>
              <a:t>Fragment</a:t>
            </a:r>
            <a:r>
              <a:rPr lang="en-US" dirty="0"/>
              <a:t> class, allows you to place a map in an Android fragment. The </a:t>
            </a:r>
            <a:r>
              <a:rPr lang="en-US" sz="2400" b="1" dirty="0" err="1">
                <a:latin typeface="Consolas" panose="020B0609020204030204" pitchFamily="49" charset="0"/>
              </a:rPr>
              <a:t>MapFragment</a:t>
            </a:r>
            <a:r>
              <a:rPr lang="en-US" dirty="0"/>
              <a:t> object acts as a container for the map and provides access to the </a:t>
            </a:r>
            <a:r>
              <a:rPr lang="en-US" sz="2400" b="1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9953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E0A952-8034-41D8-B319-A4991ED7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Google Maps, select the Google Maps Activity template while creating the project.</a:t>
            </a:r>
          </a:p>
          <a:p>
            <a:r>
              <a:rPr lang="en-US" dirty="0"/>
              <a:t>Because it will already have most of the settings for using the maps in our app/code.</a:t>
            </a:r>
          </a:p>
        </p:txBody>
      </p:sp>
    </p:spTree>
    <p:extLst>
      <p:ext uri="{BB962C8B-B14F-4D97-AF65-F5344CB8AC3E}">
        <p14:creationId xmlns:p14="http://schemas.microsoft.com/office/powerpoint/2010/main" val="300822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65FCE-1D35-453E-8B0E-CCF7CD7CD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729" y="1825625"/>
            <a:ext cx="7750542" cy="4351338"/>
          </a:xfrm>
        </p:spPr>
      </p:pic>
    </p:spTree>
    <p:extLst>
      <p:ext uri="{BB962C8B-B14F-4D97-AF65-F5344CB8AC3E}">
        <p14:creationId xmlns:p14="http://schemas.microsoft.com/office/powerpoint/2010/main" val="258923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F3BDBC-8F1F-4FCE-B765-FAD4062D2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89" y="2419350"/>
            <a:ext cx="2857500" cy="20193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B8AE-02C5-4303-A443-8A52AEEB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977" y="1232941"/>
            <a:ext cx="7586386" cy="43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4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CF9-F4A3-4215-98FF-BA842FBD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30BD86-B412-4B61-9823-1B25BBC1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169" b="20487"/>
          <a:stretch/>
        </p:blipFill>
        <p:spPr>
          <a:xfrm>
            <a:off x="838201" y="2514848"/>
            <a:ext cx="4483308" cy="250685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A2832-F2E1-4961-97E1-3850DFFF5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2700"/>
            <a:ext cx="4657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545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Helvetica Neue</vt:lpstr>
      <vt:lpstr>Arial</vt:lpstr>
      <vt:lpstr>Calibri</vt:lpstr>
      <vt:lpstr>Calibri Light</vt:lpstr>
      <vt:lpstr>Consolas</vt:lpstr>
      <vt:lpstr>Office Theme</vt:lpstr>
      <vt:lpstr>Using Maps</vt:lpstr>
      <vt:lpstr>Using Maps</vt:lpstr>
      <vt:lpstr>GoogleMap objects</vt:lpstr>
      <vt:lpstr>GoogleMap objects</vt:lpstr>
      <vt:lpstr>GoogleMap objects</vt:lpstr>
      <vt:lpstr>Using Maps</vt:lpstr>
      <vt:lpstr>Using Maps</vt:lpstr>
      <vt:lpstr>Using Maps</vt:lpstr>
      <vt:lpstr>Using Maps</vt:lpstr>
      <vt:lpstr>Using Maps</vt:lpstr>
      <vt:lpstr>Using Maps</vt:lpstr>
      <vt:lpstr>Using Maps</vt:lpstr>
      <vt:lpstr>Using Maps</vt:lpstr>
      <vt:lpstr>Using Maps</vt:lpstr>
      <vt:lpstr>Using Maps</vt:lpstr>
      <vt:lpstr>Using Maps</vt:lpstr>
      <vt:lpstr>Using Maps</vt:lpstr>
      <vt:lpstr>Customizing Maps – Changing marker color</vt:lpstr>
      <vt:lpstr>Customizing Maps – Changing zoom level</vt:lpstr>
      <vt:lpstr>Customizing Maps – Changing zoom level</vt:lpstr>
      <vt:lpstr>Customizing Maps – Changing map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Maps</dc:title>
  <dc:creator>Ali Riaz</dc:creator>
  <cp:lastModifiedBy>Ali Riaz</cp:lastModifiedBy>
  <cp:revision>39</cp:revision>
  <dcterms:created xsi:type="dcterms:W3CDTF">2020-12-30T16:07:33Z</dcterms:created>
  <dcterms:modified xsi:type="dcterms:W3CDTF">2020-12-31T06:59:28Z</dcterms:modified>
</cp:coreProperties>
</file>