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E314-031F-40B3-98B7-9CEA0B156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31A72-AB7F-47F7-BC48-202A3632E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33CCD-DE16-4745-B0A4-69F0D47C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211-3D4C-41B9-B3FE-21FE86A074D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4860F-0D9A-4FE7-89A7-2DAB7C6A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8AD3F-2E24-41B0-B552-4D906958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B0F-6739-4D78-99C7-3EC602C94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4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28C3-DF23-41ED-B681-050C5AA0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0AF6F-8C65-4012-96A6-0E07BC670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B0293-FA72-4179-AB3B-C25ECB35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211-3D4C-41B9-B3FE-21FE86A074D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554CE-CB44-4A6D-8605-6AF3884F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104A-4023-40BD-85B6-32D55C06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B0F-6739-4D78-99C7-3EC602C94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0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68820-630C-45A3-915D-7B91457D5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186C6-BEB2-42B4-9F10-4C42F34E7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7E557-80EC-404F-9450-928A11E4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211-3D4C-41B9-B3FE-21FE86A074D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74698-A98C-46A5-B314-A6430BDD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E7450-9BE5-442E-8542-C9857811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B0F-6739-4D78-99C7-3EC602C94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6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766F-60E4-4A4B-9269-3B3D5025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195C-F47D-4ECC-A6A1-7F394D9D5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58DE5-C00A-4A17-9D94-0A6F9ECA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211-3D4C-41B9-B3FE-21FE86A074D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89008-9F23-4C07-9FED-A6DE0CDC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2673D-DE2E-48A0-82A9-86CDC23D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B0F-6739-4D78-99C7-3EC602C94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7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CCA9-A108-47E2-81F0-089764A9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D7313-1BAC-4182-AE93-6F7783EE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5C560-3618-48E5-837B-DD923907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211-3D4C-41B9-B3FE-21FE86A074D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FB777-02B7-46A6-A899-D8AC4869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E8BF7-286F-4F6D-8C7D-87071843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B0F-6739-4D78-99C7-3EC602C94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3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7ADC-9064-4E7B-BA14-44156208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A401C-1D19-4E5B-A3E7-778AB844A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4CC90-3239-416D-ABDB-8214DDDCB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CEC41-FED4-46DC-B314-DDD0BD07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211-3D4C-41B9-B3FE-21FE86A074D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98F16-9BA6-4309-B00B-6B23AEC2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77F91-6763-41D4-A64E-6DF168E6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B0F-6739-4D78-99C7-3EC602C94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1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EF5-9486-4CE3-BCE9-9D943CCE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D60AB-CE7C-4AFB-8280-9286E36D3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52EA2-51AA-411D-B1C6-CC3598A88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76D40-BD86-4688-BD40-940599F3E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D1670-EDE3-471D-BF08-C075D9657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06869-EA29-4153-A134-3467CA55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211-3D4C-41B9-B3FE-21FE86A074D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6F40A-70C5-4C1A-A0A1-E8DF55C4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DFAD8-F2D6-4955-B968-ED388E92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B0F-6739-4D78-99C7-3EC602C94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8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0704-450F-4C9A-94D4-9FD1CE9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298BC-D842-48A8-ADED-D1E2D285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211-3D4C-41B9-B3FE-21FE86A074D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A74F6-F693-4EB9-9543-83DA53CD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4916D-0F80-4440-AF16-93A91426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B0F-6739-4D78-99C7-3EC602C94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6409A-7438-444E-9D89-8BF232B7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211-3D4C-41B9-B3FE-21FE86A074D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BF7E6-75DD-47FD-B2F4-BB072264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9F8F2-7439-4F64-9D73-B27D985F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B0F-6739-4D78-99C7-3EC602C94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6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C2C7-2C58-4D44-8D3E-75E8CCEEB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5F23D-20B3-42A2-9E21-544C53CF1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EEAC1-DAC7-4884-ABBD-916D3095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B552F-7EF7-4DB0-A7C6-DA3E5F08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211-3D4C-41B9-B3FE-21FE86A074D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B9F1C-35BF-4CEF-B258-094DBD58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9A0DC-F477-4AD8-B297-E764D309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B0F-6739-4D78-99C7-3EC602C94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2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2335-88C0-46A8-9D8B-E80CE65E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A4088-7D7E-451D-BE9B-2B7FB1858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BA330-084A-46FF-B8C1-CB99A888C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CB8B7-DBDC-4202-AC2A-3A76CDC6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211-3D4C-41B9-B3FE-21FE86A074D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63D59-309F-4584-A3A3-31CDFB0F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7D284-F69F-4F49-A1CF-4DC4A6D7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B0F-6739-4D78-99C7-3EC602C94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6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F3337-B000-4129-89AA-F9F961AD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ABDCB-2566-417F-942E-7EFC3A0FC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2268-CA96-44BD-8A9B-C5A12D569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37211-3D4C-41B9-B3FE-21FE86A074D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DD007-AFAE-4020-A208-150719224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97B4D-F5C5-4C63-9BC3-FEBFCFE2F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BB0F-6739-4D78-99C7-3EC602C94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15C3-E021-4775-9B72-B01EA67D4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B5A68-6B0E-47DD-8683-1A7AD6BD7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1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D5A5-F0C4-4969-A812-3529C01A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8467-419A-463C-9771-055550B55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deliver a web application (or just a web page) as a part of a client application, you can do it using </a:t>
            </a:r>
            <a:r>
              <a:rPr lang="en-US" b="1" dirty="0">
                <a:latin typeface="Consolas" panose="020B0609020204030204" pitchFamily="49" charset="0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WebView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WebView</a:t>
            </a:r>
            <a:r>
              <a:rPr lang="en-US" dirty="0"/>
              <a:t> class is an extension of Android's </a:t>
            </a:r>
            <a:r>
              <a:rPr lang="en-US" b="1" dirty="0">
                <a:latin typeface="Consolas" panose="020B0609020204030204" pitchFamily="49" charset="0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View</a:t>
            </a:r>
            <a:r>
              <a:rPr lang="en-US" dirty="0"/>
              <a:t> class that allows you to display web pages as a part of your activity layout. </a:t>
            </a:r>
          </a:p>
          <a:p>
            <a:r>
              <a:rPr lang="en-US" dirty="0"/>
              <a:t>It does not include any features of a fully developed web browser, such as navigation controls or an address bar. </a:t>
            </a:r>
          </a:p>
          <a:p>
            <a:r>
              <a:rPr lang="en-US" dirty="0"/>
              <a:t>All that </a:t>
            </a:r>
            <a:r>
              <a:rPr lang="en-US" b="1" dirty="0">
                <a:latin typeface="Consolas" panose="020B0609020204030204" pitchFamily="49" charset="0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WebView</a:t>
            </a:r>
            <a:r>
              <a:rPr lang="en-US" dirty="0"/>
              <a:t> does, by default, is show a web page.</a:t>
            </a:r>
          </a:p>
        </p:txBody>
      </p:sp>
    </p:spTree>
    <p:extLst>
      <p:ext uri="{BB962C8B-B14F-4D97-AF65-F5344CB8AC3E}">
        <p14:creationId xmlns:p14="http://schemas.microsoft.com/office/powerpoint/2010/main" val="14563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D5A5-F0C4-4969-A812-3529C01A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8467-419A-463C-9771-055550B55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also get permission from user for using INTERNET in your app’s </a:t>
            </a:r>
            <a:r>
              <a:rPr lang="en-US" b="1" dirty="0">
                <a:latin typeface="Consolas" panose="020B0609020204030204" pitchFamily="49" charset="0"/>
              </a:rPr>
              <a:t>AndroidManifest.xml</a:t>
            </a:r>
            <a:r>
              <a:rPr lang="en-US" dirty="0"/>
              <a:t> file.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7DB40-7C8C-40FB-9EA5-78357DA52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7" t="6791" r="906" b="7647"/>
          <a:stretch/>
        </p:blipFill>
        <p:spPr>
          <a:xfrm>
            <a:off x="1425388" y="2898832"/>
            <a:ext cx="9341224" cy="77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5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D5A5-F0C4-4969-A812-3529C01A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WebView – Showing any online webpage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14729E-5590-479F-B455-BC0DAEE53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316" y="2344893"/>
            <a:ext cx="5485368" cy="293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4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D5A5-F0C4-4969-A812-3529C01A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WebView – Showing any online webpage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B52072-2186-45EB-AACB-F827CBAA1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1518" y="2021935"/>
            <a:ext cx="2888964" cy="332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9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D5A5-F0C4-4969-A812-3529C01A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WebView – Displaying HTML Content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11CD72-2D96-40A9-BA66-12DED6E4A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099" y="2312480"/>
            <a:ext cx="9067802" cy="29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2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D5A5-F0C4-4969-A812-3529C01A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WebView – Displaying HTML Content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245C09-D773-47E5-93D3-0FDC2CD52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2972" y="2278985"/>
            <a:ext cx="3206055" cy="283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8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134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WebView</vt:lpstr>
      <vt:lpstr>WebView</vt:lpstr>
      <vt:lpstr>WebView</vt:lpstr>
      <vt:lpstr>WebView – Showing any online webpage</vt:lpstr>
      <vt:lpstr>WebView – Showing any online webpage</vt:lpstr>
      <vt:lpstr>WebView – Displaying HTML Content</vt:lpstr>
      <vt:lpstr>WebView – Displaying HTML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WebView</dc:title>
  <dc:creator>Ali Riaz</dc:creator>
  <cp:lastModifiedBy>Ali Riaz</cp:lastModifiedBy>
  <cp:revision>8</cp:revision>
  <dcterms:created xsi:type="dcterms:W3CDTF">2020-11-26T06:37:17Z</dcterms:created>
  <dcterms:modified xsi:type="dcterms:W3CDTF">2020-11-26T06:54:20Z</dcterms:modified>
</cp:coreProperties>
</file>