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400" autoAdjust="0"/>
  </p:normalViewPr>
  <p:slideViewPr>
    <p:cSldViewPr snapToGrid="0">
      <p:cViewPr varScale="1">
        <p:scale>
          <a:sx n="81" d="100"/>
          <a:sy n="81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E66F9-3D7B-49D0-B83D-490C3005C8C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2A64F-D846-4562-9B1C-493B3418D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24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71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15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F3A6-BA7C-419A-9472-C0F3F3382E91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08B0-3696-429C-8B19-EC6B98A8CF3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D675-32BC-4884-A91C-3CF9A8DB3726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37CA-C75A-46A0-9031-D57478FE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0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CA9B-030F-4D90-9E16-8769D2BDD98B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7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26C-73C5-44C9-81D5-755405D6A4FE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7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341C-5807-434A-95C7-9163DF3206D0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2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69A2-2C86-4B93-9D17-34E7F137B938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9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A2FE-20A2-4419-A197-069D98D76BC2}" type="datetime1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44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36CB-CDF9-414B-AB7C-EA3A4FDD0BE5}" type="datetime1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50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E3A5-ACD7-4A16-AD15-1301E219B998}" type="datetime1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63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72E0-834B-4C15-89B5-3029503643C6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F8C1-5DE8-4791-9772-85AE0C3756BC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8AD6-534C-46C8-9E97-4E5967CA8399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50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49E4-EED7-4FB8-81F8-F0E113941A4A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768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E3A8-3C21-4542-BE8E-78FD2C04285C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6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F6FA-00DA-4D21-A691-6916CF15F7F5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3FE5-8C13-4C25-9E45-9E1A3346B041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5FA9-9D85-4E20-9E70-C32902DD488A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3076-67EA-4A96-AB4D-9A14ED218FB9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4B25-F246-4C32-B5C4-2D5FD5E11A37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4C89-6896-44D1-A5B9-E0A18E0C609E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F837-E6DE-4894-8642-8161DE62F04C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512C-6FD6-48DF-957E-A7D7DB5213D1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B2EBD-4919-4104-9AAF-1A0AE177177E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app/Activity.html#onRestoreInstanceState(android.os.Bundle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41818"/>
            <a:ext cx="9144000" cy="2387600"/>
          </a:xfrm>
        </p:spPr>
        <p:txBody>
          <a:bodyPr/>
          <a:lstStyle/>
          <a:p>
            <a:r>
              <a:rPr lang="en-US" dirty="0" smtClean="0"/>
              <a:t>Mobile Application Development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110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Class: BS(CS)-VII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Sukkur IBA University – Kandhkot Campus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05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Facilitator, Adil Khan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72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onRestoreInstanceState</a:t>
            </a:r>
            <a:r>
              <a:rPr lang="en-US" dirty="0"/>
              <a:t>(Bundle state)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4241"/>
            <a:ext cx="10515600" cy="407410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9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state and app restart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When you stop and restart a new app session, the Activity instance states are lost and your activities will revert to their default appearance</a:t>
            </a:r>
          </a:p>
          <a:p>
            <a:endParaRPr lang="en-US" dirty="0"/>
          </a:p>
          <a:p>
            <a:r>
              <a:rPr lang="en-US" dirty="0"/>
              <a:t>If you need to save user data between app sessions, use shared preferences or a database.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4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Questions???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447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State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</a:t>
            </a:r>
            <a:r>
              <a:rPr lang="en-US" dirty="0" err="1"/>
              <a:t>config</a:t>
            </a:r>
            <a:r>
              <a:rPr lang="en-US" dirty="0"/>
              <a:t> change?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Configuration changes invalidate the current layout or other resources in your activity when the user:</a:t>
            </a:r>
          </a:p>
          <a:p>
            <a:pPr marL="457200" lvl="0" indent="-381000">
              <a:buSzPts val="2400"/>
              <a:buChar char="●"/>
            </a:pPr>
            <a:r>
              <a:rPr lang="en-US" dirty="0"/>
              <a:t>Rotates the device</a:t>
            </a:r>
          </a:p>
          <a:p>
            <a:pPr marL="457200" lvl="0" indent="-381000">
              <a:buSzPts val="2400"/>
              <a:buChar char="●"/>
            </a:pPr>
            <a:r>
              <a:rPr lang="en-US" dirty="0"/>
              <a:t>Chooses different system language, so locale changes</a:t>
            </a:r>
          </a:p>
          <a:p>
            <a:pPr marL="457200" lvl="0" indent="-381000">
              <a:buSzPts val="2400"/>
              <a:buChar char="●"/>
            </a:pPr>
            <a:r>
              <a:rPr lang="en-US" dirty="0"/>
              <a:t>Enters multi-window mode (from Android 7)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5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happens on config change?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On configuration change,  Android:</a:t>
            </a:r>
          </a:p>
          <a:p>
            <a:pPr marL="0" lvl="0" indent="0">
              <a:buNone/>
            </a:pPr>
            <a:r>
              <a:rPr lang="en-US" b="1" dirty="0"/>
              <a:t>1.</a:t>
            </a:r>
            <a:r>
              <a:rPr lang="en-US" dirty="0"/>
              <a:t> Shuts down Activity </a:t>
            </a:r>
            <a:br>
              <a:rPr lang="en-US" dirty="0"/>
            </a:br>
            <a:r>
              <a:rPr lang="en-US" dirty="0"/>
              <a:t>    by calling: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-US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onPause()</a:t>
            </a:r>
          </a:p>
          <a:p>
            <a:pPr marL="457200" lvl="0" indent="-381000">
              <a:lnSpc>
                <a:spcPct val="115000"/>
              </a:lnSpc>
              <a:spcBef>
                <a:spcPts val="400"/>
              </a:spcBef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-US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onStop()</a:t>
            </a:r>
          </a:p>
          <a:p>
            <a:pPr marL="457200" lvl="0" indent="-381000">
              <a:lnSpc>
                <a:spcPct val="115000"/>
              </a:lnSpc>
              <a:spcBef>
                <a:spcPts val="400"/>
              </a:spcBef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-US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onDestroy()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2. </a:t>
            </a:r>
            <a:r>
              <a:rPr lang="en-US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Starts Activity over again </a:t>
            </a:r>
            <a:br>
              <a:rPr lang="en-US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    by calling</a:t>
            </a:r>
            <a:r>
              <a:rPr lang="en-US" dirty="0" smtClean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0" lvl="0" indent="0">
              <a:buNone/>
            </a:pPr>
            <a:endParaRPr lang="en-US" dirty="0"/>
          </a:p>
          <a:p>
            <a:pPr marL="457200" lvl="0" indent="-381000">
              <a:spcBef>
                <a:spcPts val="0"/>
              </a:spcBef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-US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onCreate()</a:t>
            </a:r>
          </a:p>
          <a:p>
            <a:pPr marL="457200" lvl="0" indent="-381000"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-US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onStart()</a:t>
            </a:r>
          </a:p>
          <a:p>
            <a:pPr marL="457200" lvl="0" indent="-381000"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-US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onResume()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37CA-C75A-46A0-9031-D57478FE9D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</a:t>
            </a:r>
            <a:r>
              <a:rPr lang="en-US" dirty="0"/>
              <a:t>instance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lnSpc>
                <a:spcPct val="115000"/>
              </a:lnSpc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State information is created while the Activity is running, such as a counter, user text, animation progression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is lost when device is rotated, language changes, back-button is pressed, or the system clears memory 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en-US" sz="1800" dirty="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1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the </a:t>
            </a:r>
            <a:r>
              <a:rPr lang="en-US" dirty="0"/>
              <a:t>Activity instance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Implement 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onSaveInstanceState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in your Activity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Called by Android runtime when there is a possibility the Activity may be destroyed</a:t>
            </a:r>
          </a:p>
          <a:p>
            <a:pPr marL="457200" lvl="0" indent="-381000">
              <a:lnSpc>
                <a:spcPct val="115000"/>
              </a:lnSpc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Saves data only for this instance of the Activity during current session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the </a:t>
            </a:r>
            <a:r>
              <a:rPr lang="en-US" dirty="0"/>
              <a:t>Activity instance </a:t>
            </a:r>
            <a:r>
              <a:rPr lang="en-US" dirty="0" smtClean="0"/>
              <a:t>state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4740"/>
            <a:ext cx="10515600" cy="397310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8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Restoring instance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Two ways to retrieve the saved </a:t>
            </a:r>
            <a:r>
              <a:rPr lang="en-US" dirty="0" smtClean="0"/>
              <a:t>Bundle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457200" lvl="0" indent="-381000">
              <a:buSzPts val="2400"/>
              <a:buChar char="●"/>
            </a:pPr>
            <a:r>
              <a:rPr lang="en-US" dirty="0"/>
              <a:t>in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onCreate(Bundle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mySavedState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Preferred, to ensure that your user interface, including any saved state, is back up and running as quickly as possible </a:t>
            </a:r>
          </a:p>
          <a:p>
            <a:pPr marL="457200" lvl="0" indent="-381000">
              <a:buSzPts val="2400"/>
              <a:buChar char="●"/>
            </a:pPr>
            <a:r>
              <a:rPr lang="en-US" dirty="0"/>
              <a:t>Implement callback (called after onStart())</a:t>
            </a:r>
            <a:br>
              <a:rPr lang="en-US" dirty="0"/>
            </a:br>
            <a:r>
              <a:rPr lang="en-US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onRestoreInstanceState</a:t>
            </a:r>
            <a:r>
              <a:rPr lang="en-US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(Bundle </a:t>
            </a:r>
            <a:r>
              <a:rPr lang="en-US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mySavedState</a:t>
            </a:r>
            <a:r>
              <a:rPr lang="en-US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)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8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Restoring in onCreate()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143" y="1825625"/>
            <a:ext cx="10089714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9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2514</TotalTime>
  <Words>321</Words>
  <Application>Microsoft Office PowerPoint</Application>
  <PresentationFormat>Widescreen</PresentationFormat>
  <Paragraphs>74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Roboto</vt:lpstr>
      <vt:lpstr>Times New Roman</vt:lpstr>
      <vt:lpstr>Office Theme</vt:lpstr>
      <vt:lpstr>Custom Design</vt:lpstr>
      <vt:lpstr>Mobile Application Development</vt:lpstr>
      <vt:lpstr>Activity State</vt:lpstr>
      <vt:lpstr>When does config change?</vt:lpstr>
      <vt:lpstr>What happens on config change?</vt:lpstr>
      <vt:lpstr>Activity instance state</vt:lpstr>
      <vt:lpstr>Saving the Activity instance state</vt:lpstr>
      <vt:lpstr>Saving the Activity instance state</vt:lpstr>
      <vt:lpstr>Restoring instance state</vt:lpstr>
      <vt:lpstr>Restoring in onCreate()</vt:lpstr>
      <vt:lpstr>onRestoreInstanceState(Bundle state)</vt:lpstr>
      <vt:lpstr>Instance state and app restart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</dc:title>
  <dc:creator>Adil Soomro</dc:creator>
  <cp:lastModifiedBy>Adil Khan</cp:lastModifiedBy>
  <cp:revision>351</cp:revision>
  <dcterms:created xsi:type="dcterms:W3CDTF">2018-08-05T16:50:42Z</dcterms:created>
  <dcterms:modified xsi:type="dcterms:W3CDTF">2021-10-18T06:05:15Z</dcterms:modified>
</cp:coreProperties>
</file>