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400" autoAdjust="0"/>
  </p:normalViewPr>
  <p:slideViewPr>
    <p:cSldViewPr snapToGrid="0">
      <p:cViewPr varScale="1">
        <p:scale>
          <a:sx n="81" d="100"/>
          <a:sy n="81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E66F9-3D7B-49D0-B83D-490C3005C8C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2A64F-D846-4562-9B1C-493B3418D9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24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2A64F-D846-4562-9B1C-493B3418D95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710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2A64F-D846-4562-9B1C-493B3418D95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806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8609-7ACB-4AE2-91EA-82D1FA77D9A3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E947-0FFC-49F3-B3C7-3EADBE38B6B3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8235F-F999-411C-9B0F-91587EEB1C7C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78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26DE-05C5-498C-B032-80D6C13EC283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07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B82B-C760-4832-B165-6CAEC1CD0D61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2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59C7-D5AA-4227-9FD5-F99271CC06CD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9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B4335-90E3-4D11-97C7-A44DCEC78057}" type="datetime1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44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D7F97-B91D-4A9F-A833-7C6C1B1577BF}" type="datetime1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50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EB18-3FCB-4E92-9DF5-998D4622F007}" type="datetime1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63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FD01-F4FD-41C9-9444-F08A20768309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593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327D-4942-457E-B34E-29A9BF20CAA9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5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D499-A7B8-41D4-8728-35559A31CD8E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974F-A5B8-4C31-937F-B72BFCF50B6A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76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6EC9-1CAA-428D-BC30-37D6FDB6F5D4}" type="datetime1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6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E19E-AD2B-4859-97CC-A86168B41054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DA95-2E61-472D-825B-0158F7368859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30A8-2E2E-4CCF-9CE1-725D4B0AC269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E17E-41ED-46DF-BA2F-5149E1ED4A41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634D-0EE0-4874-965C-46DEFF7AEB12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615B-86EB-40FA-AC6A-983827CD4E2A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CF79-740E-4029-A762-8D5643DD722F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D3D2E-E1E5-47BF-BA27-5982384C6CFD}" type="datetime1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AF97C-FF30-44E7-8996-26D0F60E17E8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9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41818"/>
            <a:ext cx="9144000" cy="2387600"/>
          </a:xfrm>
        </p:spPr>
        <p:txBody>
          <a:bodyPr/>
          <a:lstStyle/>
          <a:p>
            <a:r>
              <a:rPr lang="en-US" dirty="0" smtClean="0"/>
              <a:t>Mobile Application Development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1108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Class: BS(CS)-VII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Sukkur IBA University – Kandhkot Campus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- 04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Facilitator, Adil Khan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726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CheckBox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3489" y="1825625"/>
            <a:ext cx="5065021" cy="435133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5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CheckBox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0319" y="1825625"/>
            <a:ext cx="4431362" cy="435133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Questions???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447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Widgets/Controls in Android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6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RadioButton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RadioButton</a:t>
            </a:r>
            <a:r>
              <a:rPr lang="en-US" dirty="0" smtClean="0"/>
              <a:t> has two states: either checked or </a:t>
            </a:r>
            <a:r>
              <a:rPr lang="en-US" dirty="0" err="1" smtClean="0"/>
              <a:t>unchecked.This</a:t>
            </a:r>
            <a:r>
              <a:rPr lang="en-US" dirty="0" smtClean="0"/>
              <a:t> allows the user to select one option from a set.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RadioGroup</a:t>
            </a:r>
            <a:r>
              <a:rPr lang="en-US" dirty="0" smtClean="0"/>
              <a:t> class is used to use radio buttons.</a:t>
            </a:r>
          </a:p>
          <a:p>
            <a:r>
              <a:rPr lang="en-US" dirty="0" smtClean="0"/>
              <a:t>If we check one radio button that belongs to a radio group, it automatically unchecks any previously checked radio button within the same group.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662" y="2954982"/>
            <a:ext cx="3876675" cy="13335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RadioButton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do not use the </a:t>
            </a:r>
            <a:r>
              <a:rPr lang="en-US" dirty="0" err="1" smtClean="0"/>
              <a:t>RadioGroup</a:t>
            </a:r>
            <a:r>
              <a:rPr lang="en-US" dirty="0" smtClean="0"/>
              <a:t> class, then </a:t>
            </a:r>
            <a:r>
              <a:rPr lang="en-US" dirty="0" err="1" smtClean="0"/>
              <a:t>RadioButton</a:t>
            </a:r>
            <a:r>
              <a:rPr lang="en-US" dirty="0" smtClean="0"/>
              <a:t> will not work properly i.e., more than one buttons can be selected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712" y="2824956"/>
            <a:ext cx="3838575" cy="23526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6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RadioButton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5070" y="1825625"/>
            <a:ext cx="4001860" cy="435133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3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RadioButton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647" y="1825625"/>
            <a:ext cx="9396706" cy="435133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08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RadioButton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3220" y="1868758"/>
            <a:ext cx="2155430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99" y="1868758"/>
            <a:ext cx="2191110" cy="435133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88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CheckBox</a:t>
            </a:r>
            <a:r>
              <a:rPr lang="en-US" dirty="0" smtClean="0"/>
              <a:t> is an on/off switch that can be toggled by the user. You should use check-boxes when presenting users with a group of selectable options that are not mutually exclusive.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0" y="3200849"/>
            <a:ext cx="4076700" cy="273367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2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CheckBox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0736" y="1825625"/>
            <a:ext cx="3790528" cy="435133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4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2515</TotalTime>
  <Words>227</Words>
  <Application>Microsoft Office PowerPoint</Application>
  <PresentationFormat>Widescreen</PresentationFormat>
  <Paragraphs>52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Custom Design</vt:lpstr>
      <vt:lpstr>Mobile Application Development</vt:lpstr>
      <vt:lpstr>Common Widgets/Controls in Android</vt:lpstr>
      <vt:lpstr>RadioButton</vt:lpstr>
      <vt:lpstr>RadioButton</vt:lpstr>
      <vt:lpstr>RadioButton</vt:lpstr>
      <vt:lpstr>RadioButton</vt:lpstr>
      <vt:lpstr>RadioButton</vt:lpstr>
      <vt:lpstr>CheckBox</vt:lpstr>
      <vt:lpstr>CheckBox</vt:lpstr>
      <vt:lpstr>CheckBox</vt:lpstr>
      <vt:lpstr>CheckBox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</dc:title>
  <dc:creator>Adil Soomro</dc:creator>
  <cp:lastModifiedBy>Adil Khan</cp:lastModifiedBy>
  <cp:revision>359</cp:revision>
  <dcterms:created xsi:type="dcterms:W3CDTF">2018-08-05T16:50:42Z</dcterms:created>
  <dcterms:modified xsi:type="dcterms:W3CDTF">2021-10-18T06:10:11Z</dcterms:modified>
</cp:coreProperties>
</file>