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2"/>
  </p:sldMasterIdLst>
  <p:notesMasterIdLst>
    <p:notesMasterId r:id="rId14"/>
  </p:notesMasterIdLst>
  <p:sldIdLst>
    <p:sldId id="256" r:id="rId3"/>
    <p:sldId id="345" r:id="rId4"/>
    <p:sldId id="346" r:id="rId5"/>
    <p:sldId id="347" r:id="rId6"/>
    <p:sldId id="348" r:id="rId7"/>
    <p:sldId id="349" r:id="rId8"/>
    <p:sldId id="350" r:id="rId9"/>
    <p:sldId id="351" r:id="rId10"/>
    <p:sldId id="352" r:id="rId11"/>
    <p:sldId id="353"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0" autoAdjust="0"/>
  </p:normalViewPr>
  <p:slideViewPr>
    <p:cSldViewPr snapToGrid="0">
      <p:cViewPr varScale="1">
        <p:scale>
          <a:sx n="81" d="100"/>
          <a:sy n="81" d="100"/>
        </p:scale>
        <p:origin x="6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E66F9-3D7B-49D0-B83D-490C3005C8CA}" type="datetimeFigureOut">
              <a:rPr lang="en-GB" smtClean="0"/>
              <a:t>18/10/2021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A64F-D846-4562-9B1C-493B3418D95F}" type="slidenum">
              <a:rPr lang="en-GB" smtClean="0"/>
              <a:t>‹#›</a:t>
            </a:fld>
            <a:endParaRPr lang="en-GB"/>
          </a:p>
        </p:txBody>
      </p:sp>
    </p:spTree>
    <p:extLst>
      <p:ext uri="{BB962C8B-B14F-4D97-AF65-F5344CB8AC3E}">
        <p14:creationId xmlns:p14="http://schemas.microsoft.com/office/powerpoint/2010/main" val="274924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6F2A64F-D846-4562-9B1C-493B3418D95F}" type="slidenum">
              <a:rPr lang="en-GB" smtClean="0"/>
              <a:t>1</a:t>
            </a:fld>
            <a:endParaRPr lang="en-GB"/>
          </a:p>
        </p:txBody>
      </p:sp>
    </p:spTree>
    <p:extLst>
      <p:ext uri="{BB962C8B-B14F-4D97-AF65-F5344CB8AC3E}">
        <p14:creationId xmlns:p14="http://schemas.microsoft.com/office/powerpoint/2010/main" val="408871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D5AE74-E552-48E9-A07E-803D4A72AC13}" type="datetime1">
              <a:rPr lang="en-US" smtClean="0"/>
              <a:t>10/18/2021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DAA561-C55D-484F-81BD-B971C3ED6BCB}" type="datetime1">
              <a:rPr lang="en-US" smtClean="0"/>
              <a:t>10/18/2021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3525C6-9DD1-4FC0-BC27-F1B76C4C1D96}" type="datetime1">
              <a:rPr lang="en-US" smtClean="0"/>
              <a:t>10/18/2021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64087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6DECF-0844-4C2E-889B-A4A101144F03}" type="datetime1">
              <a:rPr lang="en-US" smtClean="0"/>
              <a:t>10/18/2021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416310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ACDF9-F1C4-44A3-B294-4DD71F201766}" type="datetime1">
              <a:rPr lang="en-US" smtClean="0"/>
              <a:t>10/18/2021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57252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BCA25-41C4-44BC-95BE-72D08317CFEC}" type="datetime1">
              <a:rPr lang="en-US" smtClean="0"/>
              <a:t>10/18/2021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8536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EFF0E-ED92-42AF-B0E2-69F7CD06B58E}" type="datetime1">
              <a:rPr lang="en-US" smtClean="0"/>
              <a:t>10/18/2021</a:t>
            </a:fld>
            <a:endParaRPr lang="en-US"/>
          </a:p>
        </p:txBody>
      </p:sp>
      <p:sp>
        <p:nvSpPr>
          <p:cNvPr id="8" name="Footer Placeholder 7"/>
          <p:cNvSpPr>
            <a:spLocks noGrp="1"/>
          </p:cNvSpPr>
          <p:nvPr>
            <p:ph type="ftr" sz="quarter" idx="11"/>
          </p:nvPr>
        </p:nvSpPr>
        <p:spPr/>
        <p:txBody>
          <a:bodyPr/>
          <a:lstStyle/>
          <a:p>
            <a:r>
              <a:rPr lang="en-US" smtClean="0"/>
              <a:t>Designed by, Adil Khan</a:t>
            </a:r>
            <a:endParaRPr lang="en-US"/>
          </a:p>
        </p:txBody>
      </p:sp>
      <p:sp>
        <p:nvSpPr>
          <p:cNvPr id="9" name="Slide Number Placeholder 8"/>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3724044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02ED72-10B8-4707-A4E9-F33212B53F30}" type="datetime1">
              <a:rPr lang="en-US" smtClean="0"/>
              <a:t>10/18/2021</a:t>
            </a:fld>
            <a:endParaRPr lang="en-US"/>
          </a:p>
        </p:txBody>
      </p:sp>
      <p:sp>
        <p:nvSpPr>
          <p:cNvPr id="4" name="Footer Placeholder 3"/>
          <p:cNvSpPr>
            <a:spLocks noGrp="1"/>
          </p:cNvSpPr>
          <p:nvPr>
            <p:ph type="ftr" sz="quarter" idx="11"/>
          </p:nvPr>
        </p:nvSpPr>
        <p:spPr/>
        <p:txBody>
          <a:bodyPr/>
          <a:lstStyle/>
          <a:p>
            <a:r>
              <a:rPr lang="en-US" smtClean="0"/>
              <a:t>Designed by, Adil Khan</a:t>
            </a:r>
            <a:endParaRPr lang="en-US"/>
          </a:p>
        </p:txBody>
      </p:sp>
      <p:sp>
        <p:nvSpPr>
          <p:cNvPr id="5" name="Slide Number Placeholder 4"/>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3782150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07DA7-C339-476E-BA61-B0073C8055B4}" type="datetime1">
              <a:rPr lang="en-US" smtClean="0"/>
              <a:t>10/18/2021</a:t>
            </a:fld>
            <a:endParaRPr lang="en-US"/>
          </a:p>
        </p:txBody>
      </p:sp>
      <p:sp>
        <p:nvSpPr>
          <p:cNvPr id="3" name="Footer Placeholder 2"/>
          <p:cNvSpPr>
            <a:spLocks noGrp="1"/>
          </p:cNvSpPr>
          <p:nvPr>
            <p:ph type="ftr" sz="quarter" idx="11"/>
          </p:nvPr>
        </p:nvSpPr>
        <p:spPr/>
        <p:txBody>
          <a:bodyPr/>
          <a:lstStyle/>
          <a:p>
            <a:r>
              <a:rPr lang="en-US" smtClean="0"/>
              <a:t>Designed by, Adil Khan</a:t>
            </a:r>
            <a:endParaRPr lang="en-US"/>
          </a:p>
        </p:txBody>
      </p:sp>
      <p:sp>
        <p:nvSpPr>
          <p:cNvPr id="4" name="Slide Number Placeholder 3"/>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682563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8BDA3-A445-4498-9F76-C588882759A1}" type="datetime1">
              <a:rPr lang="en-US" smtClean="0"/>
              <a:t>10/18/2021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706059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DA501-0AE8-46A6-86FF-11749694372D}" type="datetime1">
              <a:rPr lang="en-US" smtClean="0"/>
              <a:t>10/18/2021</a:t>
            </a:fld>
            <a:endParaRPr lang="en-US"/>
          </a:p>
        </p:txBody>
      </p:sp>
      <p:sp>
        <p:nvSpPr>
          <p:cNvPr id="6" name="Footer Placeholder 5"/>
          <p:cNvSpPr>
            <a:spLocks noGrp="1"/>
          </p:cNvSpPr>
          <p:nvPr>
            <p:ph type="ftr" sz="quarter" idx="11"/>
          </p:nvPr>
        </p:nvSpPr>
        <p:spPr/>
        <p:txBody>
          <a:bodyPr/>
          <a:lstStyle/>
          <a:p>
            <a:r>
              <a:rPr lang="en-US" smtClean="0"/>
              <a:t>Designed by, Adil Khan</a:t>
            </a:r>
            <a:endParaRPr lang="en-US"/>
          </a:p>
        </p:txBody>
      </p:sp>
      <p:sp>
        <p:nvSpPr>
          <p:cNvPr id="7" name="Slide Number Placeholder 6"/>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55805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B80DD2-405F-4A40-BD05-F7EC4562C673}" type="datetime1">
              <a:rPr lang="en-US" smtClean="0"/>
              <a:t>10/18/2021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DE12A-F41C-4064-8BF3-60E5DF46EECB}" type="datetime1">
              <a:rPr lang="en-US" smtClean="0"/>
              <a:t>10/18/2021</a:t>
            </a:fld>
            <a:endParaRPr lang="en-US"/>
          </a:p>
        </p:txBody>
      </p:sp>
      <p:sp>
        <p:nvSpPr>
          <p:cNvPr id="5" name="Footer Placeholder 4"/>
          <p:cNvSpPr>
            <a:spLocks noGrp="1"/>
          </p:cNvSpPr>
          <p:nvPr>
            <p:ph type="ftr" sz="quarter" idx="11"/>
          </p:nvPr>
        </p:nvSpPr>
        <p:spPr/>
        <p:txBody>
          <a:bodyPr/>
          <a:lstStyle/>
          <a:p>
            <a:r>
              <a:rPr lang="en-US" smtClean="0"/>
              <a:t>Designed by, Adil Khan</a:t>
            </a:r>
            <a:endParaRPr lang="en-US"/>
          </a:p>
        </p:txBody>
      </p:sp>
      <p:sp>
        <p:nvSpPr>
          <p:cNvPr id="6" name="Slide Number Placeholder 5"/>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1254876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F9014D-BB83-41B9-9C18-75383609241D}" type="datetime1">
              <a:rPr lang="en-US" smtClean="0"/>
              <a:t>10/18/2021</a:t>
            </a:fld>
            <a:endParaRPr lang="en-US"/>
          </a:p>
        </p:txBody>
      </p:sp>
      <p:sp>
        <p:nvSpPr>
          <p:cNvPr id="8" name="Footer Placeholder 7"/>
          <p:cNvSpPr>
            <a:spLocks noGrp="1"/>
          </p:cNvSpPr>
          <p:nvPr>
            <p:ph type="ftr" sz="quarter" idx="11"/>
          </p:nvPr>
        </p:nvSpPr>
        <p:spPr/>
        <p:txBody>
          <a:bodyPr/>
          <a:lstStyle/>
          <a:p>
            <a:r>
              <a:rPr lang="en-US" smtClean="0"/>
              <a:t>Designed by, Adil Khan</a:t>
            </a:r>
            <a:endParaRPr lang="en-US"/>
          </a:p>
        </p:txBody>
      </p:sp>
      <p:sp>
        <p:nvSpPr>
          <p:cNvPr id="9" name="Slide Number Placeholder 8"/>
          <p:cNvSpPr>
            <a:spLocks noGrp="1"/>
          </p:cNvSpPr>
          <p:nvPr>
            <p:ph type="sldNum" sz="quarter" idx="12"/>
          </p:nvPr>
        </p:nvSpPr>
        <p:spPr/>
        <p:txBody>
          <a:bodyPr/>
          <a:lstStyle/>
          <a:p>
            <a:fld id="{F9EE2FB9-393B-4D6F-8A87-852E24F26C30}" type="slidenum">
              <a:rPr lang="en-US" smtClean="0"/>
              <a:t>‹#›</a:t>
            </a:fld>
            <a:endParaRPr lang="en-US"/>
          </a:p>
        </p:txBody>
      </p:sp>
    </p:spTree>
    <p:extLst>
      <p:ext uri="{BB962C8B-B14F-4D97-AF65-F5344CB8AC3E}">
        <p14:creationId xmlns:p14="http://schemas.microsoft.com/office/powerpoint/2010/main" val="426856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B08AC6-7F5C-4D5B-9E2F-CE5405280F55}" type="datetime1">
              <a:rPr lang="en-US" smtClean="0"/>
              <a:t>10/18/2021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BB5500-A9B5-44A8-A6F5-6CACDB7D19D4}" type="datetime1">
              <a:rPr lang="en-US" smtClean="0"/>
              <a:t>10/18/2021</a:t>
            </a:fld>
            <a:endParaRPr lang="en-US" dirty="0"/>
          </a:p>
        </p:txBody>
      </p:sp>
      <p:sp>
        <p:nvSpPr>
          <p:cNvPr id="8" name="Footer Placeholder 7"/>
          <p:cNvSpPr>
            <a:spLocks noGrp="1"/>
          </p:cNvSpPr>
          <p:nvPr>
            <p:ph type="ftr" sz="quarter" idx="11"/>
          </p:nvPr>
        </p:nvSpPr>
        <p:spPr/>
        <p:txBody>
          <a:bodyPr/>
          <a:lstStyle/>
          <a:p>
            <a:r>
              <a:rPr lang="en-US" smtClean="0"/>
              <a:t>Designed by, Adil Khan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A93707-61E4-4B18-BF57-94E1EE66C6CF}" type="datetime1">
              <a:rPr lang="en-US" smtClean="0"/>
              <a:t>10/18/2021</a:t>
            </a:fld>
            <a:endParaRPr lang="en-US" dirty="0"/>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357EB-00C0-422C-86CF-060023706253}" type="datetime1">
              <a:rPr lang="en-US" smtClean="0"/>
              <a:t>10/18/2021</a:t>
            </a:fld>
            <a:endParaRPr lang="en-US" dirty="0"/>
          </a:p>
        </p:txBody>
      </p:sp>
      <p:sp>
        <p:nvSpPr>
          <p:cNvPr id="3" name="Footer Placeholder 2"/>
          <p:cNvSpPr>
            <a:spLocks noGrp="1"/>
          </p:cNvSpPr>
          <p:nvPr>
            <p:ph type="ftr" sz="quarter" idx="11"/>
          </p:nvPr>
        </p:nvSpPr>
        <p:spPr/>
        <p:txBody>
          <a:bodyPr/>
          <a:lstStyle/>
          <a:p>
            <a:r>
              <a:rPr lang="en-US" smtClean="0"/>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B2FA2-1EEB-4CCC-A44C-1A77BE0B87D4}" type="datetime1">
              <a:rPr lang="en-US" smtClean="0"/>
              <a:t>10/18/2021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25477-3646-453D-BAA2-4F3867339A82}" type="datetime1">
              <a:rPr lang="en-US" smtClean="0"/>
              <a:t>10/18/2021</a:t>
            </a:fld>
            <a:endParaRPr lang="en-US" dirty="0"/>
          </a:p>
        </p:txBody>
      </p:sp>
      <p:sp>
        <p:nvSpPr>
          <p:cNvPr id="6" name="Footer Placeholder 5"/>
          <p:cNvSpPr>
            <a:spLocks noGrp="1"/>
          </p:cNvSpPr>
          <p:nvPr>
            <p:ph type="ftr" sz="quarter" idx="11"/>
          </p:nvPr>
        </p:nvSpPr>
        <p:spPr/>
        <p:txBody>
          <a:bodyPr/>
          <a:lstStyle/>
          <a:p>
            <a:r>
              <a:rPr lang="en-US" smtClean="0"/>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903290-60A8-4E3E-A8E7-35518755D4EE}" type="datetime1">
              <a:rPr lang="en-US" smtClean="0"/>
              <a:t>10/18/2021</a:t>
            </a:fld>
            <a:endParaRPr lang="en-US" dirty="0"/>
          </a:p>
        </p:txBody>
      </p:sp>
      <p:sp>
        <p:nvSpPr>
          <p:cNvPr id="5" name="Footer Placeholder 4"/>
          <p:cNvSpPr>
            <a:spLocks noGrp="1"/>
          </p:cNvSpPr>
          <p:nvPr>
            <p:ph type="ftr" sz="quarter" idx="11"/>
          </p:nvPr>
        </p:nvSpPr>
        <p:spPr/>
        <p:txBody>
          <a:bodyPr/>
          <a:lstStyle/>
          <a:p>
            <a:r>
              <a:rPr lang="en-US" smtClean="0"/>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D8CC0-0C02-4BCA-8A9D-36F71B0B028F}" type="datetime1">
              <a:rPr lang="en-US" smtClean="0"/>
              <a:t>10/18/2021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Designed by, Adil Khan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357E2-C7B9-4298-8E33-AFC80255C749}" type="datetime1">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Designed by, Adil Khan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E2FB9-393B-4D6F-8A87-852E24F26C30}" type="slidenum">
              <a:rPr lang="en-US" smtClean="0"/>
              <a:t>‹#›</a:t>
            </a:fld>
            <a:endParaRPr lang="en-US"/>
          </a:p>
        </p:txBody>
      </p:sp>
    </p:spTree>
    <p:extLst>
      <p:ext uri="{BB962C8B-B14F-4D97-AF65-F5344CB8AC3E}">
        <p14:creationId xmlns:p14="http://schemas.microsoft.com/office/powerpoint/2010/main" val="1433297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1818"/>
            <a:ext cx="9144000" cy="2387600"/>
          </a:xfrm>
        </p:spPr>
        <p:txBody>
          <a:bodyPr/>
          <a:lstStyle/>
          <a:p>
            <a:r>
              <a:rPr lang="en-US" dirty="0" smtClean="0"/>
              <a:t>Mobile Application Development</a:t>
            </a:r>
            <a:endParaRPr lang="en-GB" dirty="0"/>
          </a:p>
        </p:txBody>
      </p:sp>
      <p:sp>
        <p:nvSpPr>
          <p:cNvPr id="3" name="Subtitle 2"/>
          <p:cNvSpPr>
            <a:spLocks noGrp="1"/>
          </p:cNvSpPr>
          <p:nvPr>
            <p:ph type="subTitle" idx="1"/>
          </p:nvPr>
        </p:nvSpPr>
        <p:spPr>
          <a:xfrm>
            <a:off x="1524000" y="3602037"/>
            <a:ext cx="9144000" cy="231108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Welcome</a:t>
            </a:r>
          </a:p>
          <a:p>
            <a:r>
              <a:rPr lang="en-US" dirty="0" smtClean="0">
                <a:latin typeface="Times New Roman" panose="02020603050405020304" pitchFamily="18" charset="0"/>
                <a:cs typeface="Times New Roman" panose="02020603050405020304" pitchFamily="18" charset="0"/>
              </a:rPr>
              <a:t>Class: BS(CS)-VII</a:t>
            </a:r>
          </a:p>
          <a:p>
            <a:r>
              <a:rPr lang="en-US" dirty="0" smtClean="0">
                <a:latin typeface="Times New Roman" panose="02020603050405020304" pitchFamily="18" charset="0"/>
                <a:cs typeface="Times New Roman" panose="02020603050405020304" pitchFamily="18" charset="0"/>
              </a:rPr>
              <a:t>Sukkur IBA University – Kandhkot Campus</a:t>
            </a:r>
          </a:p>
          <a:p>
            <a:r>
              <a:rPr lang="en-US" dirty="0" smtClean="0">
                <a:latin typeface="Times New Roman" panose="02020603050405020304" pitchFamily="18" charset="0"/>
                <a:cs typeface="Times New Roman" panose="02020603050405020304" pitchFamily="18" charset="0"/>
              </a:rPr>
              <a:t>Week - 05</a:t>
            </a:r>
          </a:p>
          <a:p>
            <a:r>
              <a:rPr lang="en-US" dirty="0" smtClean="0">
                <a:latin typeface="Times New Roman" panose="02020603050405020304" pitchFamily="18" charset="0"/>
                <a:cs typeface="Times New Roman" panose="02020603050405020304" pitchFamily="18" charset="0"/>
              </a:rPr>
              <a:t>Lecture – </a:t>
            </a: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Your Facilitator, Adil Khan</a:t>
            </a:r>
            <a:endParaRPr lang="en-GB"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Tree>
    <p:extLst>
      <p:ext uri="{BB962C8B-B14F-4D97-AF65-F5344CB8AC3E}">
        <p14:creationId xmlns:p14="http://schemas.microsoft.com/office/powerpoint/2010/main" val="26041726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Clearing Shared Preferences</a:t>
            </a:r>
            <a:endParaRPr lang="en-US" dirty="0"/>
          </a:p>
        </p:txBody>
      </p:sp>
      <p:sp>
        <p:nvSpPr>
          <p:cNvPr id="3" name="Content Placeholder 2"/>
          <p:cNvSpPr>
            <a:spLocks noGrp="1"/>
          </p:cNvSpPr>
          <p:nvPr>
            <p:ph idx="1"/>
          </p:nvPr>
        </p:nvSpPr>
        <p:spPr/>
        <p:txBody>
          <a:bodyPr/>
          <a:lstStyle/>
          <a:p>
            <a:r>
              <a:rPr lang="en-US" dirty="0" smtClean="0"/>
              <a:t>To clear all the values in the shared preferences file, call the </a:t>
            </a:r>
            <a:r>
              <a:rPr lang="en-US" sz="2400" b="1" dirty="0">
                <a:latin typeface="Consolas" panose="020B0609020204030204" pitchFamily="49" charset="0"/>
              </a:rPr>
              <a:t>clear()</a:t>
            </a:r>
            <a:r>
              <a:rPr lang="en-US" dirty="0" smtClean="0"/>
              <a:t> method on the shared preferences editor and apply the changes.</a:t>
            </a:r>
            <a:endParaRPr lang="en-US" dirty="0"/>
          </a:p>
        </p:txBody>
      </p:sp>
      <p:pic>
        <p:nvPicPr>
          <p:cNvPr id="5" name="Picture 4"/>
          <p:cNvPicPr>
            <a:picLocks noChangeAspect="1"/>
          </p:cNvPicPr>
          <p:nvPr/>
        </p:nvPicPr>
        <p:blipFill>
          <a:blip r:embed="rId2"/>
          <a:stretch>
            <a:fillRect/>
          </a:stretch>
        </p:blipFill>
        <p:spPr>
          <a:xfrm>
            <a:off x="3638550" y="3453606"/>
            <a:ext cx="4914900" cy="1095375"/>
          </a:xfrm>
          <a:prstGeom prst="rect">
            <a:avLst/>
          </a:prstGeom>
        </p:spPr>
      </p:pic>
    </p:spTree>
    <p:extLst>
      <p:ext uri="{BB962C8B-B14F-4D97-AF65-F5344CB8AC3E}">
        <p14:creationId xmlns:p14="http://schemas.microsoft.com/office/powerpoint/2010/main" val="2107303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Thank you!</a:t>
            </a:r>
            <a:endParaRPr lang="en-GB" dirty="0"/>
          </a:p>
        </p:txBody>
      </p:sp>
      <p:sp>
        <p:nvSpPr>
          <p:cNvPr id="7" name="Text Placeholder 6"/>
          <p:cNvSpPr>
            <a:spLocks noGrp="1"/>
          </p:cNvSpPr>
          <p:nvPr>
            <p:ph type="body" idx="1"/>
          </p:nvPr>
        </p:nvSpPr>
        <p:spPr/>
        <p:txBody>
          <a:bodyPr/>
          <a:lstStyle/>
          <a:p>
            <a:r>
              <a:rPr lang="en-US" dirty="0" smtClean="0"/>
              <a:t>Any Questions???</a:t>
            </a:r>
            <a:endParaRPr lang="en-GB" dirty="0"/>
          </a:p>
        </p:txBody>
      </p:sp>
      <p:sp>
        <p:nvSpPr>
          <p:cNvPr id="2" name="Footer Placeholder 1"/>
          <p:cNvSpPr>
            <a:spLocks noGrp="1"/>
          </p:cNvSpPr>
          <p:nvPr>
            <p:ph type="ftr" sz="quarter" idx="11"/>
          </p:nvPr>
        </p:nvSpPr>
        <p:spPr/>
        <p:txBody>
          <a:bodyPr/>
          <a:lstStyle/>
          <a:p>
            <a:r>
              <a:rPr lang="en-US" smtClean="0"/>
              <a:t>Designed by, Adil Khan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 y="29191"/>
            <a:ext cx="1371600" cy="137160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43114478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Shared Preference</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386465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Shared Preferences?</a:t>
            </a:r>
            <a:endParaRPr lang="en-US" dirty="0"/>
          </a:p>
        </p:txBody>
      </p:sp>
      <p:sp>
        <p:nvSpPr>
          <p:cNvPr id="3" name="Content Placeholder 2"/>
          <p:cNvSpPr>
            <a:spLocks noGrp="1"/>
          </p:cNvSpPr>
          <p:nvPr>
            <p:ph idx="1"/>
          </p:nvPr>
        </p:nvSpPr>
        <p:spPr/>
        <p:txBody>
          <a:bodyPr>
            <a:normAutofit lnSpcReduction="10000"/>
          </a:bodyPr>
          <a:lstStyle/>
          <a:p>
            <a:r>
              <a:rPr lang="en-US" dirty="0" smtClean="0"/>
              <a:t>Read and write small amounts of primitive data as key/value pairs to a file on the device storage (For managing large amounts of data, use an SQLite database or other suitable storage option).</a:t>
            </a:r>
          </a:p>
          <a:p>
            <a:endParaRPr lang="en-US" dirty="0" smtClean="0"/>
          </a:p>
          <a:p>
            <a:r>
              <a:rPr lang="en-US" sz="2400" b="1" dirty="0" err="1" smtClean="0">
                <a:latin typeface="Consolas" panose="020B0609020204030204" pitchFamily="49" charset="0"/>
              </a:rPr>
              <a:t>SharedPreference</a:t>
            </a:r>
            <a:r>
              <a:rPr lang="en-US" dirty="0" smtClean="0"/>
              <a:t> class provides APIs for reading, writing, and managing this data.</a:t>
            </a:r>
          </a:p>
          <a:p>
            <a:endParaRPr lang="en-US" dirty="0" smtClean="0"/>
          </a:p>
          <a:p>
            <a:r>
              <a:rPr lang="en-US" dirty="0" smtClean="0"/>
              <a:t>The Android framework manages the shared preferences file itself. The file is accessible to all the components of your app, but it is not accessible to other apps (Data is private to the application).</a:t>
            </a:r>
          </a:p>
          <a:p>
            <a:endParaRPr lang="en-US" dirty="0"/>
          </a:p>
        </p:txBody>
      </p:sp>
    </p:spTree>
    <p:extLst>
      <p:ext uri="{BB962C8B-B14F-4D97-AF65-F5344CB8AC3E}">
        <p14:creationId xmlns:p14="http://schemas.microsoft.com/office/powerpoint/2010/main" val="890800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Shared Preferences file</a:t>
            </a:r>
            <a:endParaRPr lang="en-US" dirty="0"/>
          </a:p>
        </p:txBody>
      </p:sp>
      <p:sp>
        <p:nvSpPr>
          <p:cNvPr id="3" name="Content Placeholder 2"/>
          <p:cNvSpPr>
            <a:spLocks noGrp="1"/>
          </p:cNvSpPr>
          <p:nvPr>
            <p:ph idx="1"/>
          </p:nvPr>
        </p:nvSpPr>
        <p:spPr/>
        <p:txBody>
          <a:bodyPr/>
          <a:lstStyle/>
          <a:p>
            <a:r>
              <a:rPr lang="en-US" dirty="0" smtClean="0"/>
              <a:t>Need only one Shared Preferences file per app</a:t>
            </a:r>
          </a:p>
          <a:p>
            <a:endParaRPr lang="en-US" dirty="0" smtClean="0"/>
          </a:p>
          <a:p>
            <a:r>
              <a:rPr lang="en-US" dirty="0" smtClean="0"/>
              <a:t>Name it with package name of your app—unique and easy to associate with app</a:t>
            </a:r>
          </a:p>
          <a:p>
            <a:r>
              <a:rPr lang="en-US" dirty="0" smtClean="0"/>
              <a:t>You create the shared preferences file in the </a:t>
            </a:r>
            <a:r>
              <a:rPr lang="en-US" sz="2400" b="1" dirty="0">
                <a:latin typeface="Consolas" panose="020B0609020204030204" pitchFamily="49" charset="0"/>
              </a:rPr>
              <a:t>onCreate()</a:t>
            </a:r>
            <a:r>
              <a:rPr lang="en-US" dirty="0" smtClean="0"/>
              <a:t> method of your main activity and store it in a member variable.</a:t>
            </a:r>
            <a:endParaRPr lang="en-US" dirty="0"/>
          </a:p>
        </p:txBody>
      </p:sp>
      <p:pic>
        <p:nvPicPr>
          <p:cNvPr id="4" name="Picture 3"/>
          <p:cNvPicPr>
            <a:picLocks noChangeAspect="1"/>
          </p:cNvPicPr>
          <p:nvPr/>
        </p:nvPicPr>
        <p:blipFill>
          <a:blip r:embed="rId2"/>
          <a:stretch>
            <a:fillRect/>
          </a:stretch>
        </p:blipFill>
        <p:spPr>
          <a:xfrm>
            <a:off x="3548062" y="4731857"/>
            <a:ext cx="5095875" cy="1000125"/>
          </a:xfrm>
          <a:prstGeom prst="rect">
            <a:avLst/>
          </a:prstGeom>
        </p:spPr>
      </p:pic>
    </p:spTree>
    <p:extLst>
      <p:ext uri="{BB962C8B-B14F-4D97-AF65-F5344CB8AC3E}">
        <p14:creationId xmlns:p14="http://schemas.microsoft.com/office/powerpoint/2010/main" val="1041668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Shared Preferences file</a:t>
            </a:r>
            <a:endParaRPr lang="en-US" dirty="0"/>
          </a:p>
        </p:txBody>
      </p:sp>
      <p:sp>
        <p:nvSpPr>
          <p:cNvPr id="3" name="Content Placeholder 2"/>
          <p:cNvSpPr>
            <a:spLocks noGrp="1"/>
          </p:cNvSpPr>
          <p:nvPr>
            <p:ph idx="1"/>
          </p:nvPr>
        </p:nvSpPr>
        <p:spPr/>
        <p:txBody>
          <a:bodyPr/>
          <a:lstStyle/>
          <a:p>
            <a:r>
              <a:rPr lang="en-US" dirty="0" smtClean="0"/>
              <a:t>MODE argument for </a:t>
            </a:r>
            <a:r>
              <a:rPr lang="en-US" dirty="0" err="1" smtClean="0"/>
              <a:t>getSharedPreferences</a:t>
            </a:r>
            <a:r>
              <a:rPr lang="en-US" dirty="0" smtClean="0"/>
              <a:t>() is for backwards compatibility—use only MODE_PRIVATE to be secure.</a:t>
            </a:r>
          </a:p>
          <a:p>
            <a:endParaRPr lang="en-US" dirty="0"/>
          </a:p>
          <a:p>
            <a:r>
              <a:rPr lang="en-US" dirty="0" smtClean="0"/>
              <a:t>If you need to share data with other apps, use a service or a content provider.</a:t>
            </a:r>
            <a:endParaRPr lang="en-US" dirty="0"/>
          </a:p>
        </p:txBody>
      </p:sp>
      <p:pic>
        <p:nvPicPr>
          <p:cNvPr id="4" name="Picture 3"/>
          <p:cNvPicPr>
            <a:picLocks noChangeAspect="1"/>
          </p:cNvPicPr>
          <p:nvPr/>
        </p:nvPicPr>
        <p:blipFill>
          <a:blip r:embed="rId2"/>
          <a:stretch>
            <a:fillRect/>
          </a:stretch>
        </p:blipFill>
        <p:spPr>
          <a:xfrm>
            <a:off x="3548062" y="4731857"/>
            <a:ext cx="5095875" cy="1000125"/>
          </a:xfrm>
          <a:prstGeom prst="rect">
            <a:avLst/>
          </a:prstGeom>
        </p:spPr>
      </p:pic>
    </p:spTree>
    <p:extLst>
      <p:ext uri="{BB962C8B-B14F-4D97-AF65-F5344CB8AC3E}">
        <p14:creationId xmlns:p14="http://schemas.microsoft.com/office/powerpoint/2010/main" val="3721696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Shared Preferences</a:t>
            </a:r>
            <a:endParaRPr lang="en-US" dirty="0"/>
          </a:p>
        </p:txBody>
      </p:sp>
      <p:sp>
        <p:nvSpPr>
          <p:cNvPr id="3" name="Content Placeholder 2"/>
          <p:cNvSpPr>
            <a:spLocks noGrp="1"/>
          </p:cNvSpPr>
          <p:nvPr>
            <p:ph idx="1"/>
          </p:nvPr>
        </p:nvSpPr>
        <p:spPr/>
        <p:txBody>
          <a:bodyPr/>
          <a:lstStyle/>
          <a:p>
            <a:r>
              <a:rPr lang="en-US" dirty="0" smtClean="0"/>
              <a:t>You save preferences in the onPause() state of the activity lifecycle using the </a:t>
            </a:r>
            <a:r>
              <a:rPr lang="en-US" sz="2400" b="1" dirty="0" err="1">
                <a:latin typeface="Consolas" panose="020B0609020204030204" pitchFamily="49" charset="0"/>
              </a:rPr>
              <a:t>SharedPreferences.Editor</a:t>
            </a:r>
            <a:r>
              <a:rPr lang="en-US" dirty="0" smtClean="0"/>
              <a:t> interface.</a:t>
            </a:r>
          </a:p>
          <a:p>
            <a:pPr marL="514350" indent="-514350">
              <a:buFont typeface="+mj-lt"/>
              <a:buAutoNum type="arabicPeriod"/>
            </a:pPr>
            <a:r>
              <a:rPr lang="en-US" dirty="0" smtClean="0"/>
              <a:t>Get a </a:t>
            </a:r>
            <a:r>
              <a:rPr lang="en-US" sz="2400" b="1" dirty="0" err="1">
                <a:latin typeface="Consolas" panose="020B0609020204030204" pitchFamily="49" charset="0"/>
              </a:rPr>
              <a:t>SharedPreferences.Editor</a:t>
            </a:r>
            <a:r>
              <a:rPr lang="en-US" dirty="0" smtClean="0"/>
              <a:t>. The editor takes care of all the file operations for you.</a:t>
            </a:r>
          </a:p>
          <a:p>
            <a:pPr marL="514350" indent="-514350">
              <a:buFont typeface="+mj-lt"/>
              <a:buAutoNum type="arabicPeriod"/>
            </a:pPr>
            <a:r>
              <a:rPr lang="en-US" dirty="0" smtClean="0"/>
              <a:t>Add key/value pairs to the editor using the "</a:t>
            </a:r>
            <a:r>
              <a:rPr lang="en-US" sz="2400" b="1" dirty="0">
                <a:latin typeface="Consolas" panose="020B0609020204030204" pitchFamily="49" charset="0"/>
              </a:rPr>
              <a:t>put</a:t>
            </a:r>
            <a:r>
              <a:rPr lang="en-US" dirty="0" smtClean="0"/>
              <a:t>" method appropriate for the data type, for example, </a:t>
            </a:r>
            <a:r>
              <a:rPr lang="en-US" sz="2400" b="1" dirty="0" err="1">
                <a:latin typeface="Consolas" panose="020B0609020204030204" pitchFamily="49" charset="0"/>
              </a:rPr>
              <a:t>putInt</a:t>
            </a:r>
            <a:r>
              <a:rPr lang="en-US" sz="2400" b="1" dirty="0">
                <a:latin typeface="Consolas" panose="020B0609020204030204" pitchFamily="49" charset="0"/>
              </a:rPr>
              <a:t>()</a:t>
            </a:r>
            <a:r>
              <a:rPr lang="en-US" dirty="0" smtClean="0"/>
              <a:t> or </a:t>
            </a:r>
            <a:r>
              <a:rPr lang="en-US" sz="2400" b="1" dirty="0" err="1">
                <a:latin typeface="Consolas" panose="020B0609020204030204" pitchFamily="49" charset="0"/>
              </a:rPr>
              <a:t>putString</a:t>
            </a:r>
            <a:r>
              <a:rPr lang="en-US" sz="2400" b="1" dirty="0">
                <a:latin typeface="Consolas" panose="020B0609020204030204" pitchFamily="49" charset="0"/>
              </a:rPr>
              <a:t>()</a:t>
            </a:r>
            <a:r>
              <a:rPr lang="en-US" dirty="0" smtClean="0"/>
              <a:t>. These methods will overwrite previously existing values of an existing key.</a:t>
            </a:r>
          </a:p>
          <a:p>
            <a:pPr marL="514350" indent="-514350">
              <a:buFont typeface="+mj-lt"/>
              <a:buAutoNum type="arabicPeriod"/>
            </a:pPr>
            <a:r>
              <a:rPr lang="en-US" dirty="0" smtClean="0"/>
              <a:t>Call </a:t>
            </a:r>
            <a:r>
              <a:rPr lang="en-US" sz="2400" b="1" dirty="0">
                <a:latin typeface="Consolas" panose="020B0609020204030204" pitchFamily="49" charset="0"/>
              </a:rPr>
              <a:t>apply()</a:t>
            </a:r>
            <a:r>
              <a:rPr lang="en-US" dirty="0" smtClean="0"/>
              <a:t> to write out your changes. The </a:t>
            </a:r>
            <a:r>
              <a:rPr lang="en-US" sz="2400" b="1" dirty="0">
                <a:latin typeface="Consolas" panose="020B0609020204030204" pitchFamily="49" charset="0"/>
              </a:rPr>
              <a:t>apply()</a:t>
            </a:r>
            <a:r>
              <a:rPr lang="en-US" dirty="0" smtClean="0"/>
              <a:t> method saves the preferences asynchronously, off of the UI thread. </a:t>
            </a:r>
            <a:endParaRPr lang="en-US" dirty="0"/>
          </a:p>
        </p:txBody>
      </p:sp>
    </p:spTree>
    <p:extLst>
      <p:ext uri="{BB962C8B-B14F-4D97-AF65-F5344CB8AC3E}">
        <p14:creationId xmlns:p14="http://schemas.microsoft.com/office/powerpoint/2010/main" val="138233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Shared Preferences</a:t>
            </a:r>
            <a:endParaRPr lang="en-US" dirty="0"/>
          </a:p>
        </p:txBody>
      </p:sp>
      <p:pic>
        <p:nvPicPr>
          <p:cNvPr id="4" name="Content Placeholder 3"/>
          <p:cNvPicPr>
            <a:picLocks noGrp="1" noChangeAspect="1"/>
          </p:cNvPicPr>
          <p:nvPr>
            <p:ph idx="1"/>
          </p:nvPr>
        </p:nvPicPr>
        <p:blipFill rotWithShape="1">
          <a:blip r:embed="rId2"/>
          <a:srcRect t="3844"/>
          <a:stretch/>
        </p:blipFill>
        <p:spPr>
          <a:xfrm>
            <a:off x="3374286" y="2380891"/>
            <a:ext cx="5443428" cy="2441276"/>
          </a:xfrm>
          <a:prstGeom prst="rect">
            <a:avLst/>
          </a:prstGeom>
        </p:spPr>
      </p:pic>
    </p:spTree>
    <p:extLst>
      <p:ext uri="{BB962C8B-B14F-4D97-AF65-F5344CB8AC3E}">
        <p14:creationId xmlns:p14="http://schemas.microsoft.com/office/powerpoint/2010/main" val="2063797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Restoring Shared Preferences</a:t>
            </a:r>
            <a:endParaRPr lang="en-US" dirty="0"/>
          </a:p>
        </p:txBody>
      </p:sp>
      <p:sp>
        <p:nvSpPr>
          <p:cNvPr id="3" name="Content Placeholder 2"/>
          <p:cNvSpPr>
            <a:spLocks noGrp="1"/>
          </p:cNvSpPr>
          <p:nvPr>
            <p:ph idx="1"/>
          </p:nvPr>
        </p:nvSpPr>
        <p:spPr/>
        <p:txBody>
          <a:bodyPr/>
          <a:lstStyle/>
          <a:p>
            <a:r>
              <a:rPr lang="en-US" dirty="0" smtClean="0"/>
              <a:t>You restore shared preferences in the </a:t>
            </a:r>
            <a:r>
              <a:rPr lang="en-US" sz="2400" b="1" dirty="0">
                <a:latin typeface="Consolas" panose="020B0609020204030204" pitchFamily="49" charset="0"/>
              </a:rPr>
              <a:t>onCreate()</a:t>
            </a:r>
            <a:r>
              <a:rPr lang="en-US" dirty="0" smtClean="0"/>
              <a:t> method of your activity. </a:t>
            </a:r>
          </a:p>
          <a:p>
            <a:endParaRPr lang="en-US" dirty="0" smtClean="0"/>
          </a:p>
          <a:p>
            <a:r>
              <a:rPr lang="en-US" dirty="0" smtClean="0"/>
              <a:t>The "</a:t>
            </a:r>
            <a:r>
              <a:rPr lang="en-US" sz="2400" b="1" dirty="0">
                <a:latin typeface="Consolas" panose="020B0609020204030204" pitchFamily="49" charset="0"/>
              </a:rPr>
              <a:t>get</a:t>
            </a:r>
            <a:r>
              <a:rPr lang="en-US" dirty="0" smtClean="0"/>
              <a:t>" methods such as </a:t>
            </a:r>
            <a:r>
              <a:rPr lang="en-US" sz="2400" b="1" dirty="0" err="1">
                <a:latin typeface="Consolas" panose="020B0609020204030204" pitchFamily="49" charset="0"/>
              </a:rPr>
              <a:t>getInt</a:t>
            </a:r>
            <a:r>
              <a:rPr lang="en-US" sz="2400" b="1" dirty="0">
                <a:latin typeface="Consolas" panose="020B0609020204030204" pitchFamily="49" charset="0"/>
              </a:rPr>
              <a:t>()</a:t>
            </a:r>
            <a:r>
              <a:rPr lang="en-US" dirty="0" smtClean="0"/>
              <a:t> or </a:t>
            </a:r>
            <a:r>
              <a:rPr lang="en-US" sz="2400" b="1" dirty="0" err="1">
                <a:latin typeface="Consolas" panose="020B0609020204030204" pitchFamily="49" charset="0"/>
              </a:rPr>
              <a:t>getString</a:t>
            </a:r>
            <a:r>
              <a:rPr lang="en-US" sz="2400" b="1" dirty="0">
                <a:latin typeface="Consolas" panose="020B0609020204030204" pitchFamily="49" charset="0"/>
              </a:rPr>
              <a:t>()</a:t>
            </a:r>
            <a:r>
              <a:rPr lang="en-US" dirty="0" smtClean="0"/>
              <a:t> take two arguments—one for the key and one for the default value if the key cannot be found.</a:t>
            </a:r>
          </a:p>
          <a:p>
            <a:endParaRPr lang="en-US" dirty="0"/>
          </a:p>
          <a:p>
            <a:r>
              <a:rPr lang="en-US" dirty="0" smtClean="0"/>
              <a:t>Using the default argument, you don't have to test whether the preference exists in the file.</a:t>
            </a:r>
            <a:endParaRPr lang="en-US" dirty="0"/>
          </a:p>
        </p:txBody>
      </p:sp>
    </p:spTree>
    <p:extLst>
      <p:ext uri="{BB962C8B-B14F-4D97-AF65-F5344CB8AC3E}">
        <p14:creationId xmlns:p14="http://schemas.microsoft.com/office/powerpoint/2010/main" val="1632607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Restoring Shared Preferences</a:t>
            </a:r>
            <a:endParaRPr lang="en-US" dirty="0"/>
          </a:p>
        </p:txBody>
      </p:sp>
      <p:pic>
        <p:nvPicPr>
          <p:cNvPr id="4" name="Content Placeholder 3"/>
          <p:cNvPicPr>
            <a:picLocks noGrp="1" noChangeAspect="1"/>
          </p:cNvPicPr>
          <p:nvPr>
            <p:ph idx="1"/>
          </p:nvPr>
        </p:nvPicPr>
        <p:blipFill>
          <a:blip r:embed="rId2"/>
          <a:stretch>
            <a:fillRect/>
          </a:stretch>
        </p:blipFill>
        <p:spPr>
          <a:xfrm>
            <a:off x="3833812" y="3095700"/>
            <a:ext cx="4524375" cy="1276350"/>
          </a:xfrm>
          <a:prstGeom prst="rect">
            <a:avLst/>
          </a:prstGeom>
        </p:spPr>
      </p:pic>
    </p:spTree>
    <p:extLst>
      <p:ext uri="{BB962C8B-B14F-4D97-AF65-F5344CB8AC3E}">
        <p14:creationId xmlns:p14="http://schemas.microsoft.com/office/powerpoint/2010/main" val="959334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2570</TotalTime>
  <Words>426</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Consolas</vt:lpstr>
      <vt:lpstr>Times New Roman</vt:lpstr>
      <vt:lpstr>Office Theme</vt:lpstr>
      <vt:lpstr>Custom Design</vt:lpstr>
      <vt:lpstr>Mobile Application Development</vt:lpstr>
      <vt:lpstr>Shared Preference</vt:lpstr>
      <vt:lpstr>What is Shared Preferences?</vt:lpstr>
      <vt:lpstr>Creating a Shared Preferences file</vt:lpstr>
      <vt:lpstr>Creating a Shared Preferences file</vt:lpstr>
      <vt:lpstr>Saving Shared Preferences</vt:lpstr>
      <vt:lpstr>Saving Shared Preferences</vt:lpstr>
      <vt:lpstr>Restoring Shared Preferences</vt:lpstr>
      <vt:lpstr>Restoring Shared Preferences</vt:lpstr>
      <vt:lpstr>Clearing Shared Preferences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dc:title>
  <dc:creator>Adil Soomro</dc:creator>
  <cp:lastModifiedBy>Adil Khan</cp:lastModifiedBy>
  <cp:revision>376</cp:revision>
  <dcterms:created xsi:type="dcterms:W3CDTF">2018-08-05T16:50:42Z</dcterms:created>
  <dcterms:modified xsi:type="dcterms:W3CDTF">2021-10-18T07:20:08Z</dcterms:modified>
</cp:coreProperties>
</file>