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00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66F9-3D7B-49D0-B83D-490C3005C8CA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A64F-D846-4562-9B1C-493B3418D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1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2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2ADF-E140-4B3E-BA86-065963C8FB1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2224-8C99-4503-866D-E7B9286D0C5F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0317-0D6A-401C-99F3-B13A554B493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91BB-F118-456F-B2DD-AE6FE83699CD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7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5617-9C33-4CD0-9F5D-6020C93D106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1216-8621-4560-99C0-EA8D373326FA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09B1-1C20-4770-9B4D-6237839AAD36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4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895D-F5BE-4B78-B647-24D66A4C3E82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0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24E8-F285-47E3-8CF6-160BD3008E9F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21B4-A204-485A-A03F-03058F21E79C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9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5953-2633-4628-8A8D-E3964A976F1D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FFEB-2BB4-4AD0-B18C-CB907C04347D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9B7D-E9B9-4BE0-97E1-43BC31E7F93B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6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DBA47-3B6E-46D2-9B96-53002705F4EA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C2EA-990E-456D-B82B-37F33097D8B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BDBA-6B98-459E-984C-B81E50EA8219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C16F-E60C-4A92-BC18-28DE0858503D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7F13-5E94-4D6F-8689-8E965B767E1A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751B-270F-4AF4-948B-71A240EDBFC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80CC-1E76-4D30-8321-6FF9C80DCD3D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44E3-3625-4D2D-8E84-A2723954C24D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01BA6-51C3-471E-B6CC-6E5338BF2063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F1C4-4117-4CA0-B048-84459B8B3726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818"/>
            <a:ext cx="9144000" cy="2387600"/>
          </a:xfrm>
        </p:spPr>
        <p:txBody>
          <a:bodyPr/>
          <a:lstStyle/>
          <a:p>
            <a:r>
              <a:rPr lang="en-US" dirty="0" smtClean="0"/>
              <a:t>Mobile Application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10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 BS(CS)-VII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Sukkur IBA University – Kandhkot Campus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&amp; 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Facilitator, Adil Khan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7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2CBC9-5404-47C1-96A3-B5EA0F97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using </a:t>
            </a:r>
            <a:r>
              <a:rPr lang="en-US" dirty="0" err="1"/>
              <a:t>SMSManager</a:t>
            </a:r>
            <a:r>
              <a:rPr lang="en-US" dirty="0"/>
              <a:t>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EE7F52-15EC-4CC8-962C-915520DE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SMSManager</a:t>
            </a:r>
            <a:r>
              <a:rPr lang="en-US" dirty="0"/>
              <a:t> API requires </a:t>
            </a:r>
            <a:r>
              <a:rPr lang="en-US" b="1" dirty="0"/>
              <a:t>SEND_SMS</a:t>
            </a:r>
            <a:r>
              <a:rPr lang="en-US" dirty="0"/>
              <a:t> permission in our android manifest to send SMS. </a:t>
            </a:r>
          </a:p>
          <a:p>
            <a:r>
              <a:rPr lang="en-US" dirty="0"/>
              <a:t>Following is the code snippet to set SEND_SMS permissions in manifest file.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E119FB-5F96-4BDF-BA38-67D97CA7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73" y="3699245"/>
            <a:ext cx="8348971" cy="629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9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2CBC9-5404-47C1-96A3-B5EA0F97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using </a:t>
            </a:r>
            <a:r>
              <a:rPr lang="en-US" dirty="0" err="1"/>
              <a:t>SMSManager</a:t>
            </a:r>
            <a:r>
              <a:rPr lang="en-US" dirty="0"/>
              <a:t>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8C5522E-1466-4B51-910C-A97818A6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341" y="1441688"/>
            <a:ext cx="7135318" cy="541631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2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2CBC9-5404-47C1-96A3-B5EA0F97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using Intent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93246D14-79FA-4D81-ADDB-D97FCC56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This example is using the device’s build-in SMS application to send out the SMS message.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76629EF-161E-4C22-B590-015AC044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42" y="2752313"/>
            <a:ext cx="8301115" cy="410568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8D692E-745F-4BB2-8CEC-837543E2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Video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3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58D10-CCFA-47CA-A7F4-63D9368A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7295D7-B302-44FB-95B0-254B96D6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names </a:t>
            </a:r>
            <a:r>
              <a:rPr lang="en-US" b="1" dirty="0">
                <a:latin typeface="Consolas" panose="020B0609020204030204" pitchFamily="49" charset="0"/>
              </a:rPr>
              <a:t>raw</a:t>
            </a:r>
            <a:r>
              <a:rPr lang="en-US" dirty="0"/>
              <a:t> in the </a:t>
            </a:r>
            <a:r>
              <a:rPr lang="en-US" b="1" dirty="0">
                <a:latin typeface="Consolas" panose="020B0609020204030204" pitchFamily="49" charset="0"/>
              </a:rPr>
              <a:t>res</a:t>
            </a:r>
            <a:r>
              <a:rPr lang="en-US" dirty="0"/>
              <a:t> directory</a:t>
            </a:r>
          </a:p>
          <a:p>
            <a:r>
              <a:rPr lang="en-US" dirty="0"/>
              <a:t>Save your video file inside that </a:t>
            </a:r>
            <a:r>
              <a:rPr lang="en-US" b="1" dirty="0">
                <a:latin typeface="Consolas" panose="020B0609020204030204" pitchFamily="49" charset="0"/>
              </a:rPr>
              <a:t>raw</a:t>
            </a:r>
            <a:r>
              <a:rPr lang="en-US" dirty="0"/>
              <a:t> folder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FD3032-1877-45CC-B9D6-520247138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409" y="3283863"/>
            <a:ext cx="2767312" cy="28931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7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58D10-CCFA-47CA-A7F4-63D9368A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7295D7-B302-44FB-95B0-254B96D6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dirty="0" err="1"/>
              <a:t>VideoView</a:t>
            </a:r>
            <a:r>
              <a:rPr lang="en-US" dirty="0"/>
              <a:t> widget on layout</a:t>
            </a:r>
          </a:p>
          <a:p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public void onCreate(…) {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VideoView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vid = (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VideoView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R.id.videoView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Vid.setVideoPath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android.resource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://” +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getPackageName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() + “/” + </a:t>
            </a: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R.raw.demovideo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Vid.start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// ...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62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58D10-CCFA-47CA-A7F4-63D9368A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7295D7-B302-44FB-95B0-254B96D6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will simply start playing video.</a:t>
            </a:r>
          </a:p>
          <a:p>
            <a:endParaRPr lang="en-US" dirty="0"/>
          </a:p>
          <a:p>
            <a:r>
              <a:rPr lang="en-US" dirty="0"/>
              <a:t>However, if you want additional features like pause, forward, backward etc., then you will have to use the </a:t>
            </a:r>
            <a:r>
              <a:rPr lang="en-US" b="1" dirty="0" err="1">
                <a:latin typeface="Consolas" panose="020B0609020204030204" pitchFamily="49" charset="0"/>
              </a:rPr>
              <a:t>MediaController</a:t>
            </a:r>
            <a:r>
              <a:rPr lang="en-US" dirty="0"/>
              <a:t>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0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58D10-CCFA-47CA-A7F4-63D9368A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7295D7-B302-44FB-95B0-254B96D6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public void onCreate(…)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VideoView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vid = (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VideoView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R.id.videoView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-US"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Vid.setVideoPath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(“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android.resource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://” +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getPackageName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() + “/” +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R.raw.demovideo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MediaController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MediaController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(this);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Cont.setAnchorView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(vid);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vid.setMediaController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cont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Consolas"/>
                <a:ea typeface="Consolas"/>
                <a:cs typeface="Consolas"/>
                <a:sym typeface="Consolas"/>
              </a:rPr>
              <a:t>vid.start</a:t>
            </a: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// ...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82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Questions???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D94E2D-86DF-4C23-95AA-8118FF34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calls and sending SMS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1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2CBC9-5404-47C1-96A3-B5EA0F97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call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5F016F6D-CCC9-4765-B1F3-37511D4E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a phone call in android via intent. You need to write only three lines of code to make a phone call.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95F86FB-368B-4B54-A7B7-5A22BE64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55" y="3410262"/>
            <a:ext cx="7238290" cy="106406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1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2CBC9-5404-47C1-96A3-B5EA0F97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2C3178B0-D5C8-4A9E-9233-143564CF0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711" y="2203554"/>
            <a:ext cx="3370578" cy="2938071"/>
          </a:xfrm>
          <a:ln w="3175">
            <a:solidFill>
              <a:schemeClr val="tx1"/>
            </a:solidFill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7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2CBC9-5404-47C1-96A3-B5EA0F97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call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42B0AFA-BD12-4CEB-96C1-F3C2D2418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467" y="1325563"/>
            <a:ext cx="5109065" cy="516731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0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2CBC9-5404-47C1-96A3-B5EA0F97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the permission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A44CF6-FE9D-47D3-B464-CE5F190A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write CALL_PHONE permission as given below: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A0855B-5823-466E-9219-C2CD91DD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56" y="3335311"/>
            <a:ext cx="7881887" cy="51044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7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2CBC9-5404-47C1-96A3-B5EA0F97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87397401-DEE1-4853-9E8E-B5632900B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463" y="1237389"/>
            <a:ext cx="4151862" cy="554191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2CBC9-5404-47C1-96A3-B5EA0F97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Sending SMS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EE7F52-15EC-4CC8-962C-915520DE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android, we can send SMS from our android application in two ways either by using </a:t>
            </a:r>
            <a:r>
              <a:rPr lang="en-US" b="1" dirty="0" err="1"/>
              <a:t>SMSManager</a:t>
            </a:r>
            <a:r>
              <a:rPr lang="en-US" dirty="0"/>
              <a:t> API or </a:t>
            </a:r>
            <a:r>
              <a:rPr lang="en-US" b="1" dirty="0"/>
              <a:t>Intents</a:t>
            </a:r>
            <a:r>
              <a:rPr lang="en-US" dirty="0"/>
              <a:t> based on our requirements.</a:t>
            </a:r>
          </a:p>
          <a:p>
            <a:r>
              <a:rPr lang="en-US" dirty="0"/>
              <a:t>If we use </a:t>
            </a:r>
            <a:r>
              <a:rPr lang="en-US" b="1" dirty="0" err="1"/>
              <a:t>SMSManager</a:t>
            </a:r>
            <a:r>
              <a:rPr lang="en-US" dirty="0"/>
              <a:t> API, it will directly send SMS from our application. </a:t>
            </a:r>
          </a:p>
          <a:p>
            <a:r>
              <a:rPr lang="en-US" dirty="0"/>
              <a:t>In case if we use </a:t>
            </a:r>
            <a:r>
              <a:rPr lang="en-US" b="1" dirty="0"/>
              <a:t>Intent</a:t>
            </a:r>
            <a:r>
              <a:rPr lang="en-US" dirty="0"/>
              <a:t> with proper action (</a:t>
            </a:r>
            <a:r>
              <a:rPr lang="en-US" b="1" dirty="0"/>
              <a:t>ACTION_VIEW</a:t>
            </a:r>
            <a:r>
              <a:rPr lang="en-US" dirty="0"/>
              <a:t>), it will invoke a built-in SMS app to send SMS from our application.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2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D2CBC9-5404-47C1-96A3-B5EA0F97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using </a:t>
            </a:r>
            <a:r>
              <a:rPr lang="en-US" dirty="0" err="1"/>
              <a:t>SMSManager</a:t>
            </a:r>
            <a:r>
              <a:rPr lang="en-US" dirty="0"/>
              <a:t>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EE7F52-15EC-4CC8-962C-915520DE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android, to send SMS using </a:t>
            </a:r>
            <a:r>
              <a:rPr lang="en-US" dirty="0" err="1"/>
              <a:t>SMSManager</a:t>
            </a:r>
            <a:r>
              <a:rPr lang="en-US" dirty="0"/>
              <a:t> API we need to write the code like as shown below.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3E0A3E-038A-44BA-8063-014C6D9B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09" y="3230381"/>
            <a:ext cx="7854382" cy="60710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6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2574</TotalTime>
  <Words>475</Words>
  <Application>Microsoft Office PowerPoint</Application>
  <PresentationFormat>Widescreen</PresentationFormat>
  <Paragraphs>96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Consolas</vt:lpstr>
      <vt:lpstr>Times New Roman</vt:lpstr>
      <vt:lpstr>Office Theme</vt:lpstr>
      <vt:lpstr>Custom Design</vt:lpstr>
      <vt:lpstr>Mobile Application Development</vt:lpstr>
      <vt:lpstr>Making calls and sending SMS</vt:lpstr>
      <vt:lpstr>Making a call</vt:lpstr>
      <vt:lpstr>Making a call</vt:lpstr>
      <vt:lpstr>Making a call</vt:lpstr>
      <vt:lpstr>Write the permission in  AndroidManifest.xml</vt:lpstr>
      <vt:lpstr>Java Code</vt:lpstr>
      <vt:lpstr>Sending SMS</vt:lpstr>
      <vt:lpstr>Example using SMSManager API</vt:lpstr>
      <vt:lpstr>Example using SMSManager API</vt:lpstr>
      <vt:lpstr>Example using SMSManager API</vt:lpstr>
      <vt:lpstr>Example using Intent</vt:lpstr>
      <vt:lpstr>Playing Video</vt:lpstr>
      <vt:lpstr>Playing Video</vt:lpstr>
      <vt:lpstr>Playing Video</vt:lpstr>
      <vt:lpstr>Playing Video</vt:lpstr>
      <vt:lpstr>Playing Video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Adil Soomro</dc:creator>
  <cp:lastModifiedBy>Adil Khan</cp:lastModifiedBy>
  <cp:revision>380</cp:revision>
  <dcterms:created xsi:type="dcterms:W3CDTF">2018-08-05T16:50:42Z</dcterms:created>
  <dcterms:modified xsi:type="dcterms:W3CDTF">2021-11-30T11:17:35Z</dcterms:modified>
</cp:coreProperties>
</file>