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400" autoAdjust="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E66F9-3D7B-49D0-B83D-490C3005C8CA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2A64F-D846-4562-9B1C-493B3418D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4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1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960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7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A36D-EF83-47E7-9094-582E8A1EE2DF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7712-2F00-47D0-A55C-0FC96A25BE47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DDD2-4FCC-48F2-A432-9BCF00FC3374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7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0034-BB00-4797-870F-267F1B8B5EB5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7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D99B-28B8-4654-B06F-E930E89DA3E4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2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8F2B-F9E2-463B-8546-2E69F1D65753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9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A9AF-28B0-4AD3-9BA9-3C33C6A3E0C5}" type="datetime1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44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D03B-341F-4387-AE24-DE9D734C8282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50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0BF0-4A45-4F90-89B0-B9476BE43BC2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63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E6E2-2A80-4D2E-9B8F-18653335147F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9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9E7-C0CA-41E8-8981-47C1650CCF38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5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9EC4-3B98-4E4B-BA8E-76FDE02AF866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9B38-956C-4C22-A9FF-264479E8E0F5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76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3522-F829-466C-B264-7FEE14097AF5}" type="datetime1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6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C079-E9AF-44B7-A008-F50EB192CA22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9817-D1D7-4DE6-87BB-41E65A03A5FE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437D-FD4A-4E63-BFBB-4C38C5CCF3D2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0813-12B4-442B-B645-0FA37A8B7E1E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A3EF-9090-44D8-B327-34CDF166550A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0D82-F9D6-4D6F-B4D2-D986384992C2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BC8-A4D9-4283-A3B2-D11384B5A678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94F1-5A04-457B-BE28-37B40A12D2B5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3F6BF-CCD6-4B89-9A9E-C8E8DE616342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view/View.OnCreateContextMenuListener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41818"/>
            <a:ext cx="9144000" cy="2387600"/>
          </a:xfrm>
        </p:spPr>
        <p:txBody>
          <a:bodyPr/>
          <a:lstStyle/>
          <a:p>
            <a:r>
              <a:rPr lang="en-US" dirty="0" smtClean="0"/>
              <a:t>Mobile Application Development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110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Class: BS(CS)-VII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Sukkur IBA University – Kandhkot Campus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Facilitator, Adil Khan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72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E2A06-DEEA-43CC-8863-3BBD076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C311C-A8E9-4465-8007-297A5274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Create Android Options Menu in XML File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A90CC95-1E8B-4871-AAE1-719513135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46" y="2467443"/>
            <a:ext cx="8896508" cy="355860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7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E2A06-DEEA-43CC-8863-3BBD076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C311C-A8E9-4465-8007-297A5274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Load Android Options Menu from an Activity</a:t>
            </a:r>
          </a:p>
          <a:p>
            <a:r>
              <a:rPr lang="en-US" dirty="0"/>
              <a:t>To specify the options menu for an activity, we need to override </a:t>
            </a:r>
            <a:r>
              <a:rPr lang="en-US" sz="2400" b="1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onCreateOptionsMenu</a:t>
            </a:r>
            <a:r>
              <a:rPr lang="en-US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()</a:t>
            </a:r>
            <a:r>
              <a:rPr lang="en-US" dirty="0"/>
              <a:t> method and load the defined menu resource using </a:t>
            </a:r>
            <a:r>
              <a:rPr lang="en-US" sz="2400" b="1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MenuInflater.inflate</a:t>
            </a:r>
            <a:r>
              <a:rPr lang="en-US" sz="24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()</a:t>
            </a:r>
            <a:r>
              <a:rPr lang="en-US" dirty="0"/>
              <a:t> like as shown below.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9ABF504-4BC8-46DD-9626-DF56F1A6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172" y="3702570"/>
            <a:ext cx="7595655" cy="208363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1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E2A06-DEEA-43CC-8863-3BBD076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C311C-A8E9-4465-8007-297A5274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Load Android Options Menu from an Activity</a:t>
            </a:r>
          </a:p>
          <a:p>
            <a:r>
              <a:rPr lang="en-US" dirty="0"/>
              <a:t>If you observe above code, we are calling our menu using </a:t>
            </a:r>
            <a:r>
              <a:rPr lang="en-US" sz="2400" b="1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MenuInflater.inflate</a:t>
            </a:r>
            <a:r>
              <a:rPr lang="en-US" sz="24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()</a:t>
            </a:r>
            <a:r>
              <a:rPr lang="en-US" dirty="0"/>
              <a:t> method in the form of </a:t>
            </a:r>
            <a:r>
              <a:rPr lang="en-US" sz="2400" b="1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R.menu.menu_file_name</a:t>
            </a:r>
            <a:r>
              <a:rPr lang="en-US" dirty="0"/>
              <a:t>. Here our xml file name is </a:t>
            </a:r>
            <a:r>
              <a:rPr lang="en-US" sz="24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example_menu.xml</a:t>
            </a:r>
            <a:r>
              <a:rPr lang="en-US" dirty="0"/>
              <a:t> so we used file name </a:t>
            </a:r>
            <a:r>
              <a:rPr lang="en-US" sz="2400" b="1" dirty="0" smtClean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example_menu.xml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D6485E5-904D-4BD7-A622-C49FBC31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172" y="4001294"/>
            <a:ext cx="7595655" cy="208363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0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E2A06-DEEA-43CC-8863-3BBD076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C311C-A8E9-4465-8007-297A5274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Load Android Options Menu from an Activity</a:t>
            </a:r>
          </a:p>
          <a:p>
            <a:r>
              <a:rPr lang="en-US" sz="2400" b="1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onCreateOptionsMenu</a:t>
            </a:r>
            <a:r>
              <a:rPr lang="en-US" sz="24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()</a:t>
            </a:r>
            <a:r>
              <a:rPr lang="en-US" dirty="0" smtClean="0"/>
              <a:t> initializes </a:t>
            </a:r>
            <a:r>
              <a:rPr lang="en-US" dirty="0"/>
              <a:t>the contents of the Activity's standard options menu. </a:t>
            </a:r>
          </a:p>
          <a:p>
            <a:endParaRPr lang="en-US" dirty="0"/>
          </a:p>
          <a:p>
            <a:r>
              <a:rPr lang="en-US" dirty="0"/>
              <a:t>This is only called once, the first time the options menu is displayed. 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15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E2A06-DEEA-43CC-8863-3BBD076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C311C-A8E9-4465-8007-297A5274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Handle Android Options Menu Click Events</a:t>
            </a:r>
          </a:p>
          <a:p>
            <a:r>
              <a:rPr lang="en-US" dirty="0"/>
              <a:t>In android, we can handle options menu item click events using the </a:t>
            </a:r>
            <a:r>
              <a:rPr lang="en-US" sz="2400" b="1" dirty="0" err="1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onOptionsItemSelected</a:t>
            </a:r>
            <a:r>
              <a:rPr lang="en-US" sz="2400" b="1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()</a:t>
            </a:r>
            <a:r>
              <a:rPr lang="en-US" dirty="0"/>
              <a:t> event method. 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6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E2A06-DEEA-43CC-8863-3BBD076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C311C-A8E9-4465-8007-297A5274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Handle Android Options Menu Click Events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2F5EA14-051B-4F84-A1AB-34966A20B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2292350"/>
            <a:ext cx="7400925" cy="420052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63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E2A06-DEEA-43CC-8863-3BBD076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C311C-A8E9-4465-8007-297A5274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android, </a:t>
            </a:r>
            <a:r>
              <a:rPr lang="en-US" b="1" i="1" dirty="0"/>
              <a:t>Context Menu</a:t>
            </a:r>
            <a:r>
              <a:rPr lang="en-US" dirty="0"/>
              <a:t> is like a floating menu and that appears when the user performs a long press or click on an element and it is useful to implement actions that affect the selected content or context frame.</a:t>
            </a:r>
          </a:p>
          <a:p>
            <a:r>
              <a:rPr lang="en-US" dirty="0"/>
              <a:t>The android Context Menu is more like the menu which displayed on right-click in Windows or Linux.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34EB5A6-A099-4D28-9B11-6DA27C68E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25576"/>
            <a:ext cx="2934056" cy="2567299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8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E2A06-DEEA-43CC-8863-3BBD076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creating Context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C311C-A8E9-4465-8007-297A5274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Create XML menu resource file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Register View using </a:t>
            </a: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en-US" sz="2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Implement </a:t>
            </a: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onCreateContextMenu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2800" dirty="0">
                <a:solidFill>
                  <a:schemeClr val="dk1"/>
                </a:solidFill>
              </a:rPr>
              <a:t> in Activity to inflate menu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Implement </a:t>
            </a: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onContextItemSelected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2800" dirty="0">
                <a:solidFill>
                  <a:schemeClr val="dk1"/>
                </a:solidFill>
              </a:rPr>
              <a:t> to handle menu item clicks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Create method to perform action for each context menu item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02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E2A06-DEEA-43CC-8863-3BBD076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menu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C311C-A8E9-4465-8007-297A5274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Create XML menu resource (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menu_context.xml</a:t>
            </a:r>
            <a:r>
              <a:rPr lang="en-US" dirty="0">
                <a:solidFill>
                  <a:schemeClr val="dk1"/>
                </a:solidFill>
              </a:rPr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="@+id/</a:t>
            </a: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context_edit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android:title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="Edit"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android:orderInCategory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="10"/&gt;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="@+id/</a:t>
            </a: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context_share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android:title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="Share"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android:orderInCategory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="20"/&gt;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E2A06-DEEA-43CC-8863-3BBD076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menu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C311C-A8E9-4465-8007-297A5274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45720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dirty="0">
                <a:sym typeface="Consolas"/>
              </a:rPr>
              <a:t>Use the </a:t>
            </a:r>
            <a:r>
              <a:rPr lang="en-US" b="1" dirty="0" err="1">
                <a:solidFill>
                  <a:schemeClr val="dk1"/>
                </a:solidFill>
                <a:latin typeface="Consolas"/>
                <a:sym typeface="Consolas"/>
              </a:rPr>
              <a:t>android:orderInCategory</a:t>
            </a:r>
            <a:r>
              <a:rPr lang="en-US" dirty="0">
                <a:sym typeface="Consolas"/>
              </a:rPr>
              <a:t> attribute to specify the order in which the menu items appear in the menu, with the lowest number appearing higher in the menu. </a:t>
            </a:r>
            <a:endParaRPr lang="en-US" dirty="0" smtClean="0">
              <a:sym typeface="Consolas"/>
            </a:endParaRPr>
          </a:p>
          <a:p>
            <a:pPr marL="533400" indent="-457200">
              <a:spcBef>
                <a:spcPts val="0"/>
              </a:spcBef>
              <a:buClr>
                <a:schemeClr val="dk1"/>
              </a:buClr>
              <a:buSzPts val="2400"/>
            </a:pPr>
            <a:endParaRPr lang="en-US" dirty="0">
              <a:sym typeface="Consolas"/>
            </a:endParaRPr>
          </a:p>
          <a:p>
            <a:pPr marL="533400" indent="-45720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dirty="0" smtClean="0">
                <a:sym typeface="Consolas"/>
              </a:rPr>
              <a:t>This </a:t>
            </a:r>
            <a:r>
              <a:rPr lang="en-US" dirty="0">
                <a:sym typeface="Consolas"/>
              </a:rPr>
              <a:t>is usually the order of importance of the item within the menu.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3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48803-09D1-4FFF-BBFA-2AFB1AFD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29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E2A06-DEEA-43CC-8863-3BBD076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 view to a context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C311C-A8E9-4465-8007-297A5274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In </a:t>
            </a:r>
            <a:r>
              <a:rPr lang="en-US" dirty="0">
                <a:solidFill>
                  <a:schemeClr val="dk1"/>
                </a:solidFill>
                <a:latin typeface="Consolas"/>
              </a:rPr>
              <a:t>onCreate() </a:t>
            </a:r>
            <a:r>
              <a:rPr lang="en-US" dirty="0"/>
              <a:t>of the Activity: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n-US" dirty="0"/>
              <a:t>Register </a:t>
            </a:r>
            <a:r>
              <a:rPr lang="en-US" u="sng" dirty="0" err="1">
                <a:solidFill>
                  <a:schemeClr val="hlink"/>
                </a:solidFill>
                <a:hlinkClick r:id="rId2"/>
              </a:rPr>
              <a:t>View.OnCreateContextMenuListener</a:t>
            </a:r>
            <a:r>
              <a:rPr lang="en-US" dirty="0"/>
              <a:t> to View: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 </a:t>
            </a: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article_text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findViewById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R.id.article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article_text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56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E2A06-DEEA-43CC-8863-3BBD076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onContextItemSelected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C311C-A8E9-4465-8007-297A5274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onContextItemSelected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MenuItem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item)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</a:t>
            </a: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R.id.context_edit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editNote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</a:t>
            </a: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R.id.context_share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shareNote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</a:t>
            </a:r>
            <a:r>
              <a:rPr lang="en-US" sz="2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super.onContextItemSelected</a:t>
            </a: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(item);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33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E2A06-DEEA-43CC-8863-3BBD076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C311C-A8E9-4465-8007-297A5274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Dialog appears on top, interrupting flow of Activity</a:t>
            </a:r>
          </a:p>
          <a:p>
            <a:r>
              <a:rPr lang="en-US" dirty="0"/>
              <a:t>Requires user action to dismiss</a:t>
            </a:r>
          </a:p>
        </p:txBody>
      </p:sp>
      <p:pic>
        <p:nvPicPr>
          <p:cNvPr id="5" name="Google Shape;821;p136">
            <a:extLst>
              <a:ext uri="{FF2B5EF4-FFF2-40B4-BE49-F238E27FC236}">
                <a16:creationId xmlns="" xmlns:a16="http://schemas.microsoft.com/office/drawing/2014/main" id="{A53E95FD-445A-4C6D-A02E-BBB7ADC5EE3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90975" y="2770229"/>
            <a:ext cx="3526700" cy="15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22;p136">
            <a:extLst>
              <a:ext uri="{FF2B5EF4-FFF2-40B4-BE49-F238E27FC236}">
                <a16:creationId xmlns="" xmlns:a16="http://schemas.microsoft.com/office/drawing/2014/main" id="{E95C64F3-0111-4F95-9B98-52DB87F315B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51669"/>
          <a:stretch/>
        </p:blipFill>
        <p:spPr>
          <a:xfrm>
            <a:off x="7817825" y="3540346"/>
            <a:ext cx="1001450" cy="17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23;p136">
            <a:extLst>
              <a:ext uri="{FF2B5EF4-FFF2-40B4-BE49-F238E27FC236}">
                <a16:creationId xmlns="" xmlns:a16="http://schemas.microsoft.com/office/drawing/2014/main" id="{5D5C87FA-FB8E-4ABD-9926-3CF8A4ABA95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669" t="9762" b="12880"/>
          <a:stretch/>
        </p:blipFill>
        <p:spPr>
          <a:xfrm>
            <a:off x="4173751" y="3913432"/>
            <a:ext cx="1121912" cy="15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825;p136">
            <a:extLst>
              <a:ext uri="{FF2B5EF4-FFF2-40B4-BE49-F238E27FC236}">
                <a16:creationId xmlns="" xmlns:a16="http://schemas.microsoft.com/office/drawing/2014/main" id="{D42DC9D3-453B-4800-9E4C-F6A8A6B0A25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54408" t="8751" r="3540" b="8136"/>
          <a:stretch/>
        </p:blipFill>
        <p:spPr>
          <a:xfrm>
            <a:off x="2124225" y="3945419"/>
            <a:ext cx="1168182" cy="15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20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E2A06-DEEA-43CC-8863-3BBD076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AlertDialog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C311C-A8E9-4465-8007-297A5274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AlertDialog</a:t>
            </a:r>
            <a:r>
              <a:rPr lang="en-US" dirty="0"/>
              <a:t> can show:</a:t>
            </a:r>
          </a:p>
          <a:p>
            <a:r>
              <a:rPr lang="en-US" dirty="0"/>
              <a:t>Title (optional)</a:t>
            </a:r>
          </a:p>
          <a:p>
            <a:r>
              <a:rPr lang="en-US" dirty="0"/>
              <a:t>Content area</a:t>
            </a:r>
          </a:p>
          <a:p>
            <a:r>
              <a:rPr lang="en-US" dirty="0"/>
              <a:t>Action buttons</a:t>
            </a:r>
          </a:p>
        </p:txBody>
      </p:sp>
      <p:pic>
        <p:nvPicPr>
          <p:cNvPr id="10" name="Google Shape;833;p137">
            <a:extLst>
              <a:ext uri="{FF2B5EF4-FFF2-40B4-BE49-F238E27FC236}">
                <a16:creationId xmlns="" xmlns:a16="http://schemas.microsoft.com/office/drawing/2014/main" id="{331076A3-5729-4D70-A564-C26C5EDA09B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55043" y="1924050"/>
            <a:ext cx="4810125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64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E2A06-DEEA-43CC-8863-3BBD076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</a:t>
            </a:r>
            <a:r>
              <a:rPr lang="en-US" dirty="0" err="1"/>
              <a:t>AlertDialog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C311C-A8E9-4465-8007-297A5274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Use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-US" dirty="0"/>
              <a:t> to build alert dialog and set attributes: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onClickShowAlert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(View view) {</a:t>
            </a: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alertDialog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 = new        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MainActivity.this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alertDialog.setTitle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("Connect to Provider");</a:t>
            </a: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alertDialog.setMessage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R.string.alert_message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// ... Code to set buttons goes here.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51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E2A06-DEEA-43CC-8863-3BBD076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 button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C311C-A8E9-4465-8007-297A5274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alertDialog.setPositiveButton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alertDialog.setNegativeButton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en-US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79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E2A06-DEEA-43CC-8863-3BBD076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alertDialog code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C311C-A8E9-4465-8007-297A5274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725" y="1825625"/>
            <a:ext cx="11572406" cy="4351338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alertDialog.setPositiveButton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                    "OK", 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newDialogInterface.OnClickListener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DialogInterface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dialog, int which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        // User clicked OK button.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Same pattern for </a:t>
            </a:r>
            <a:r>
              <a:rPr lang="en-US" dirty="0" err="1"/>
              <a:t>setNegativeButton</a:t>
            </a:r>
            <a:r>
              <a:rPr lang="en-US" dirty="0"/>
              <a:t>()</a:t>
            </a:r>
            <a:endParaRPr lang="en-US" sz="2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30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Questions???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44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E2A06-DEEA-43CC-8863-3BBD076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C311C-A8E9-4465-8007-297A5274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menu</a:t>
            </a:r>
            <a:r>
              <a:rPr lang="en-US" dirty="0"/>
              <a:t> is a set of options. </a:t>
            </a:r>
          </a:p>
          <a:p>
            <a:endParaRPr lang="en-US" dirty="0"/>
          </a:p>
          <a:p>
            <a:r>
              <a:rPr lang="en-US" dirty="0"/>
              <a:t>The user can select from a menu to perform a function.</a:t>
            </a:r>
          </a:p>
          <a:p>
            <a:endParaRPr lang="en-US" dirty="0"/>
          </a:p>
          <a:p>
            <a:r>
              <a:rPr lang="en-US" dirty="0"/>
              <a:t>For example searching for information, saving information, editing information, or navigating to a screen.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6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E2A06-DEEA-43CC-8863-3BBD076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C311C-A8E9-4465-8007-297A5274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i="1" dirty="0"/>
              <a:t>Options menu</a:t>
            </a:r>
            <a:r>
              <a:rPr lang="en-US" dirty="0"/>
              <a:t>: Appears in the app bar and provides the primary options that affect use of the app itself. Examples of menu options: </a:t>
            </a:r>
            <a:r>
              <a:rPr lang="en-US" b="1" dirty="0"/>
              <a:t>Search</a:t>
            </a:r>
            <a:r>
              <a:rPr lang="en-US" dirty="0"/>
              <a:t> to perform a search, </a:t>
            </a:r>
            <a:r>
              <a:rPr lang="en-US" b="1" dirty="0"/>
              <a:t>Share</a:t>
            </a:r>
            <a:r>
              <a:rPr lang="en-US" dirty="0"/>
              <a:t> to share a link, and </a:t>
            </a:r>
            <a:r>
              <a:rPr lang="en-US" b="1" dirty="0"/>
              <a:t>Settings</a:t>
            </a:r>
            <a:r>
              <a:rPr lang="en-US" dirty="0"/>
              <a:t> to navigate to a Settings Activity.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Contextual menu</a:t>
            </a:r>
            <a:r>
              <a:rPr lang="en-US" dirty="0"/>
              <a:t>: Appears as a floating list of choices when the user performs a long tap on an element on the screen. Examples of menu options: </a:t>
            </a:r>
            <a:r>
              <a:rPr lang="en-US" b="1" dirty="0"/>
              <a:t>Edit</a:t>
            </a:r>
            <a:r>
              <a:rPr lang="en-US" dirty="0"/>
              <a:t> to edit the element, </a:t>
            </a:r>
            <a:r>
              <a:rPr lang="en-US" b="1" dirty="0"/>
              <a:t>Delete</a:t>
            </a:r>
            <a:r>
              <a:rPr lang="en-US" dirty="0"/>
              <a:t> to delete it, and </a:t>
            </a:r>
            <a:r>
              <a:rPr lang="en-US" b="1" dirty="0"/>
              <a:t>Share</a:t>
            </a:r>
            <a:r>
              <a:rPr lang="en-US" dirty="0"/>
              <a:t> to share it over social media.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0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E2A06-DEEA-43CC-8863-3BBD076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C311C-A8E9-4465-8007-297A5274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i="1" dirty="0"/>
              <a:t>Options menu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Contextual menu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10CBD9C-884C-4736-9D0E-C76A5C7A3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065" y="1690688"/>
            <a:ext cx="3938255" cy="386988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4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E2A06-DEEA-43CC-8863-3BBD076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C311C-A8E9-4465-8007-297A5274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Create Android Options Menu in XML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XML menu resource</a:t>
            </a:r>
            <a:r>
              <a:rPr lang="en-US" dirty="0"/>
              <a:t>. Create an XML menu resource file for the menu items, and assign appearance and position attributes as described in the next section.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Inflating the menu</a:t>
            </a:r>
            <a:r>
              <a:rPr lang="en-US" dirty="0"/>
              <a:t>. Override the </a:t>
            </a:r>
            <a:r>
              <a:rPr lang="en-US" sz="3000" b="1" dirty="0" err="1"/>
              <a:t>onCreateOptionsMenu</a:t>
            </a:r>
            <a:r>
              <a:rPr lang="en-US" sz="3000" b="1" dirty="0"/>
              <a:t>()</a:t>
            </a:r>
            <a:r>
              <a:rPr lang="en-US" dirty="0"/>
              <a:t> method in your Activity to inflate the menu.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Handling menu-item clicks</a:t>
            </a:r>
            <a:r>
              <a:rPr lang="en-US" dirty="0"/>
              <a:t>. Menu items are View elements, so you can use the </a:t>
            </a:r>
            <a:r>
              <a:rPr lang="en-US" dirty="0" err="1"/>
              <a:t>android:onClick</a:t>
            </a:r>
            <a:r>
              <a:rPr lang="en-US" dirty="0"/>
              <a:t> attribute for each menu item. However, the </a:t>
            </a:r>
            <a:r>
              <a:rPr lang="en-US" sz="3000" b="1" dirty="0" err="1"/>
              <a:t>onOptionsItemSelected</a:t>
            </a:r>
            <a:r>
              <a:rPr lang="en-US" sz="3000" b="1" dirty="0"/>
              <a:t>()</a:t>
            </a:r>
            <a:r>
              <a:rPr lang="en-US" dirty="0"/>
              <a:t> method can handle all the menu-item clicks in one place and determine which menu item the user clicked, which makes your code easier to understand.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Performing actions</a:t>
            </a:r>
            <a:r>
              <a:rPr lang="en-US" dirty="0"/>
              <a:t>. Create a method to perform an action for each options menu item.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9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E2A06-DEEA-43CC-8863-3BBD076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C311C-A8E9-4465-8007-297A5274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Create Android Options Menu in XML File</a:t>
            </a:r>
          </a:p>
          <a:p>
            <a:r>
              <a:rPr lang="en-US" dirty="0"/>
              <a:t>In android, to define </a:t>
            </a:r>
            <a:r>
              <a:rPr lang="en-US" b="1" dirty="0"/>
              <a:t>options menu</a:t>
            </a:r>
            <a:r>
              <a:rPr lang="en-US" dirty="0"/>
              <a:t>, we need to create a new folder menu inside of our project resource directory (</a:t>
            </a:r>
            <a:r>
              <a:rPr lang="en-US" b="1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res/menu/</a:t>
            </a:r>
            <a:r>
              <a:rPr lang="en-US" dirty="0"/>
              <a:t>) and add a new XML file to build the menu.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08322A0-0215-40A8-B2CC-CBD8971A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634" y="3635374"/>
            <a:ext cx="6596721" cy="3110199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0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E2A06-DEEA-43CC-8863-3BBD076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C311C-A8E9-4465-8007-297A5274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Create Android Options Menu in XML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0ECEC13-DA1F-46E3-A7DE-6451B976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375" y="2455342"/>
            <a:ext cx="5837250" cy="3360841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4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6E2A06-DEEA-43CC-8863-3BBD076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C311C-A8E9-4465-8007-297A52748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Create Android Options Menu in XML File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3E99197-F04C-4A99-B174-877E881E9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25" y="2677982"/>
            <a:ext cx="8912349" cy="264662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4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2575</TotalTime>
  <Words>1065</Words>
  <Application>Microsoft Office PowerPoint</Application>
  <PresentationFormat>Widescreen</PresentationFormat>
  <Paragraphs>182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Microsoft GothicNeo</vt:lpstr>
      <vt:lpstr>Times New Roman</vt:lpstr>
      <vt:lpstr>Office Theme</vt:lpstr>
      <vt:lpstr>Custom Design</vt:lpstr>
      <vt:lpstr>Mobile Application Development</vt:lpstr>
      <vt:lpstr>Menus</vt:lpstr>
      <vt:lpstr>Menus</vt:lpstr>
      <vt:lpstr>Types of Menus</vt:lpstr>
      <vt:lpstr>Types of Menus</vt:lpstr>
      <vt:lpstr>Options Menus</vt:lpstr>
      <vt:lpstr>Options Menus</vt:lpstr>
      <vt:lpstr>Options Menus</vt:lpstr>
      <vt:lpstr>Options Menus</vt:lpstr>
      <vt:lpstr>Options Menus</vt:lpstr>
      <vt:lpstr>Options Menus</vt:lpstr>
      <vt:lpstr>Options Menus</vt:lpstr>
      <vt:lpstr>Options Menus</vt:lpstr>
      <vt:lpstr>Options Menus</vt:lpstr>
      <vt:lpstr>Options Menus</vt:lpstr>
      <vt:lpstr>Context Menus</vt:lpstr>
      <vt:lpstr>Steps for creating Context Menu</vt:lpstr>
      <vt:lpstr>Create menu resource</vt:lpstr>
      <vt:lpstr>Create menu resource</vt:lpstr>
      <vt:lpstr>Register a view to a context menu</vt:lpstr>
      <vt:lpstr>Implement onContextItemSelected()</vt:lpstr>
      <vt:lpstr>Dialogs</vt:lpstr>
      <vt:lpstr>AlertDialog</vt:lpstr>
      <vt:lpstr>Build the AlertDialog</vt:lpstr>
      <vt:lpstr>Set the button actions</vt:lpstr>
      <vt:lpstr>alertDialog code example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</dc:title>
  <dc:creator>Adil Soomro</dc:creator>
  <cp:lastModifiedBy>Adil Khan</cp:lastModifiedBy>
  <cp:revision>382</cp:revision>
  <dcterms:created xsi:type="dcterms:W3CDTF">2018-08-05T16:50:42Z</dcterms:created>
  <dcterms:modified xsi:type="dcterms:W3CDTF">2021-11-30T11:20:34Z</dcterms:modified>
</cp:coreProperties>
</file>