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400" autoAdjust="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E66F9-3D7B-49D0-B83D-490C3005C8CA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2A64F-D846-4562-9B1C-493B3418D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4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1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54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7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C3C-8DE9-4099-95E0-77CBBA968950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BB9C-9406-415C-8AB2-98D7C3043F82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EC54-C386-43A4-84D1-54EA26C8CC97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7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A0F6-71BB-49F4-984C-28238194F33D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7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C48E-ED33-4E87-9CDB-CFBC25429803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2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24F2-DF58-485A-827C-17DCD772BDB4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9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DBF1-3D91-480E-A5DD-689A3ADE7215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4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01BF-2A06-4B16-87F1-C4936B0F5FB0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50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5512-B4CE-4A43-8D71-69D6969F0DB4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63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97D9-0C38-4331-9D53-49B5C910147A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9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A4D5-E9BD-4442-8AC1-D9A804913C22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5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CA64-ACA6-44E2-AA68-20995E16EEBD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EA4D-E72E-4B0B-ADC9-85AE8999988D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76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5FBBE-CB2D-41BD-A15F-7BCDF9E61222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6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99D7-2D4B-4A6D-9FC8-C6EF23F6C354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5785-6E82-4ECB-AB6B-462ECD9B1C26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F2F1-BA6C-4DEB-A777-259344E184A5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DB1E-148A-4056-8C93-1AC80A1C14AD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F5AC-3295-4584-9C55-E83A687B1BE6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E754-8BD4-411D-8FC7-BE753933E0EF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00BC-7D49-460B-902B-06B77431AB74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7BBC5-4F5E-4427-9F48-BC2702A5EBD6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D4BE-C47F-483E-AC7E-118CA22DDCB2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1818"/>
            <a:ext cx="9144000" cy="2387600"/>
          </a:xfrm>
        </p:spPr>
        <p:txBody>
          <a:bodyPr/>
          <a:lstStyle/>
          <a:p>
            <a:r>
              <a:rPr lang="en-US" dirty="0" smtClean="0"/>
              <a:t>Mobile Application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110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Class: BS(CS)-VII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Sukkur IBA University – Kandhkot Campus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- 07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Facilitator, Adil Khan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72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 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app needs to read/write the device's external storage, you must explicitly request permission to do so in your app's </a:t>
            </a:r>
            <a:r>
              <a:rPr lang="en-US" sz="2400" b="1" dirty="0" smtClean="0">
                <a:latin typeface="Consolas" panose="020B0609020204030204" pitchFamily="49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AndroidManifest.xml file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 install, the user will be prompted to confirm your app permissions.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64" y="3686617"/>
            <a:ext cx="10729072" cy="28234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 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to read/write external storage:</a:t>
            </a:r>
          </a:p>
          <a:p>
            <a:pPr lvl="1"/>
            <a:r>
              <a:rPr lang="en-US" sz="1800" dirty="0" err="1" smtClean="0">
                <a:latin typeface="Consolas" panose="020B0609020204030204" pitchFamily="49" charset="0"/>
              </a:rPr>
              <a:t>getExternalFilesDir</a:t>
            </a:r>
            <a:r>
              <a:rPr lang="en-US" sz="1800" dirty="0" smtClean="0">
                <a:latin typeface="Consolas" panose="020B0609020204030204" pitchFamily="49" charset="0"/>
              </a:rPr>
              <a:t>()</a:t>
            </a:r>
            <a:r>
              <a:rPr lang="en-US" sz="2000" dirty="0" smtClean="0"/>
              <a:t> - returns the path to files folder inside </a:t>
            </a:r>
            <a:r>
              <a:rPr lang="en-US" sz="1800" b="1" dirty="0" smtClean="0">
                <a:latin typeface="Consolas" panose="020B0609020204030204" pitchFamily="49" charset="0"/>
              </a:rPr>
              <a:t>Android/data/data/</a:t>
            </a:r>
            <a:r>
              <a:rPr lang="en-US" sz="1800" b="1" dirty="0" err="1" smtClean="0">
                <a:latin typeface="Consolas" panose="020B0609020204030204" pitchFamily="49" charset="0"/>
              </a:rPr>
              <a:t>your_package</a:t>
            </a:r>
            <a:r>
              <a:rPr lang="en-US" sz="1800" b="1" dirty="0" smtClean="0">
                <a:latin typeface="Consolas" panose="020B0609020204030204" pitchFamily="49" charset="0"/>
              </a:rPr>
              <a:t>/</a:t>
            </a:r>
            <a:r>
              <a:rPr lang="en-US" sz="2000" dirty="0" smtClean="0"/>
              <a:t> on your SD card. It is used to store any required files for your app (e.g. images downloaded from web or cache files).</a:t>
            </a:r>
          </a:p>
          <a:p>
            <a:pPr lvl="1"/>
            <a:r>
              <a:rPr lang="en-US" sz="2000" dirty="0" err="1" smtClean="0">
                <a:latin typeface="Consolas" panose="020B0609020204030204" pitchFamily="49" charset="0"/>
              </a:rPr>
              <a:t>Environment.getExternalStoragePublicDirectory</a:t>
            </a:r>
            <a:r>
              <a:rPr lang="en-US" sz="2000" dirty="0" smtClean="0">
                <a:latin typeface="Consolas" panose="020B0609020204030204" pitchFamily="49" charset="0"/>
              </a:rPr>
              <a:t>(name)</a:t>
            </a:r>
            <a:r>
              <a:rPr lang="en-US" dirty="0" smtClean="0"/>
              <a:t> - returns public directory for common files like photos, music, etc.</a:t>
            </a:r>
          </a:p>
          <a:p>
            <a:pPr lvl="1"/>
            <a:r>
              <a:rPr lang="en-US" dirty="0" smtClean="0"/>
              <a:t>pass constants for name such as </a:t>
            </a:r>
            <a:r>
              <a:rPr lang="en-US" sz="2000" dirty="0" err="1" smtClean="0">
                <a:latin typeface="Consolas" panose="020B0609020204030204" pitchFamily="49" charset="0"/>
              </a:rPr>
              <a:t>Environment.DIRECTORY_ALARMS</a:t>
            </a:r>
            <a:r>
              <a:rPr lang="en-US" sz="2000" dirty="0" smtClean="0">
                <a:latin typeface="Consolas" panose="020B0609020204030204" pitchFamily="49" charset="0"/>
              </a:rPr>
              <a:t>, DIRECTORY_DCIM, DIRECTORY_DOWNLOADS, DIRECTORY_MOVIES, DIRECTORY_MUSIC, DIRECTORY_NOTIFICATIONS, DIRECTORY_PICTURES, DIRECTORY_PODCASTS, DIRECTORY_RINGTONES</a:t>
            </a:r>
            <a:endParaRPr lang="en-US" dirty="0"/>
          </a:p>
          <a:p>
            <a:endParaRPr lang="en-US" dirty="0" smtClean="0"/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310" y="1870449"/>
            <a:ext cx="7199379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if storage is available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551" y="1933201"/>
            <a:ext cx="7136898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read data from the web, first request the INTERNET permission in your </a:t>
            </a:r>
            <a:r>
              <a:rPr lang="en-US" sz="2400" b="1" dirty="0">
                <a:latin typeface="Consolas" panose="020B0609020204030204" pitchFamily="49" charset="0"/>
              </a:rPr>
              <a:t>AndroidManifest.xml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you can use the standard java.net.URL class to connect to a file or page at a given URL and read its data: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77" t="6791" r="906" b="7647"/>
          <a:stretch/>
        </p:blipFill>
        <p:spPr>
          <a:xfrm>
            <a:off x="1425388" y="2823881"/>
            <a:ext cx="9341224" cy="779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430" y="4602068"/>
            <a:ext cx="7505140" cy="205291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Questions???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44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Filing in Android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4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can read/write files from two locations:</a:t>
            </a:r>
          </a:p>
          <a:p>
            <a:pPr marL="457200" lvl="1" indent="0">
              <a:buNone/>
            </a:pPr>
            <a:r>
              <a:rPr lang="en-US" dirty="0" smtClean="0"/>
              <a:t>– </a:t>
            </a:r>
            <a:r>
              <a:rPr lang="en-US" b="1" dirty="0" smtClean="0"/>
              <a:t>internal</a:t>
            </a:r>
            <a:r>
              <a:rPr lang="en-US" dirty="0" smtClean="0"/>
              <a:t> and </a:t>
            </a:r>
            <a:r>
              <a:rPr lang="en-US" b="1" dirty="0" smtClean="0"/>
              <a:t>external</a:t>
            </a:r>
            <a:r>
              <a:rPr lang="en-US" dirty="0" smtClean="0"/>
              <a:t> storage.</a:t>
            </a:r>
          </a:p>
          <a:p>
            <a:pPr marL="457200" lvl="1" indent="0">
              <a:buNone/>
            </a:pPr>
            <a:r>
              <a:rPr lang="en-US" dirty="0" smtClean="0"/>
              <a:t>– Both are persistent storage; data remains saved after power-off / reboot.</a:t>
            </a:r>
          </a:p>
          <a:p>
            <a:r>
              <a:rPr lang="en-US" b="1" dirty="0"/>
              <a:t>internal</a:t>
            </a:r>
            <a:r>
              <a:rPr lang="en-US" dirty="0"/>
              <a:t> storage: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– Built </a:t>
            </a:r>
            <a:r>
              <a:rPr lang="en-US" dirty="0"/>
              <a:t>into the device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– guaranteed to be present</a:t>
            </a:r>
          </a:p>
          <a:p>
            <a:pPr marL="457200" lvl="1" indent="0">
              <a:buNone/>
            </a:pPr>
            <a:r>
              <a:rPr lang="en-US" dirty="0" smtClean="0"/>
              <a:t>– can't </a:t>
            </a:r>
            <a:r>
              <a:rPr lang="en-US" dirty="0"/>
              <a:t>be expanded or removed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– specific </a:t>
            </a:r>
            <a:r>
              <a:rPr lang="en-US" dirty="0"/>
              <a:t>and private to each app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– wiped </a:t>
            </a:r>
            <a:r>
              <a:rPr lang="en-US" dirty="0"/>
              <a:t>out when the app is uninstalled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activity has methods you can call to read/write files:</a:t>
            </a:r>
          </a:p>
          <a:p>
            <a:pPr marL="457200" lvl="1" indent="0">
              <a:buNone/>
            </a:pPr>
            <a:r>
              <a:rPr lang="en-US" dirty="0" smtClean="0"/>
              <a:t>– </a:t>
            </a:r>
            <a:r>
              <a:rPr lang="en-US" dirty="0" err="1" smtClean="0"/>
              <a:t>getFilesDir</a:t>
            </a:r>
            <a:r>
              <a:rPr lang="en-US" dirty="0" smtClean="0"/>
              <a:t>() - returns internal directory for your app</a:t>
            </a:r>
          </a:p>
          <a:p>
            <a:pPr marL="457200" lvl="1" indent="0">
              <a:buNone/>
            </a:pPr>
            <a:r>
              <a:rPr lang="en-US" dirty="0" smtClean="0"/>
              <a:t>– </a:t>
            </a:r>
            <a:r>
              <a:rPr lang="en-US" dirty="0" err="1" smtClean="0"/>
              <a:t>getResources</a:t>
            </a:r>
            <a:r>
              <a:rPr lang="en-US" dirty="0" smtClean="0"/>
              <a:t>().</a:t>
            </a:r>
            <a:r>
              <a:rPr lang="en-US" dirty="0" err="1" smtClean="0"/>
              <a:t>openRawResource</a:t>
            </a:r>
            <a:r>
              <a:rPr lang="en-US" dirty="0" smtClean="0"/>
              <a:t>(</a:t>
            </a:r>
            <a:r>
              <a:rPr lang="en-US" dirty="0" err="1" smtClean="0"/>
              <a:t>R.raw.</a:t>
            </a:r>
            <a:r>
              <a:rPr lang="en-US" i="1" dirty="0" err="1" smtClean="0"/>
              <a:t>filename</a:t>
            </a:r>
            <a:r>
              <a:rPr lang="en-US" dirty="0" smtClean="0"/>
              <a:t>) - read an input file from </a:t>
            </a:r>
            <a:r>
              <a:rPr lang="en-US" b="1" dirty="0" smtClean="0"/>
              <a:t>res/raw/</a:t>
            </a:r>
            <a:r>
              <a:rPr lang="en-US" dirty="0" smtClean="0"/>
              <a:t> folder</a:t>
            </a:r>
          </a:p>
          <a:p>
            <a:pPr marL="457200" lvl="1" indent="0">
              <a:buNone/>
            </a:pPr>
            <a:r>
              <a:rPr lang="en-US" dirty="0" smtClean="0"/>
              <a:t>– </a:t>
            </a:r>
            <a:r>
              <a:rPr lang="en-US" dirty="0" err="1" smtClean="0"/>
              <a:t>openFile</a:t>
            </a:r>
            <a:r>
              <a:rPr lang="en-US" b="1" dirty="0" err="1" smtClean="0"/>
              <a:t>Input</a:t>
            </a:r>
            <a:r>
              <a:rPr lang="en-US" dirty="0" smtClean="0"/>
              <a:t>(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/>
              <a:t>mode</a:t>
            </a:r>
            <a:r>
              <a:rPr lang="en-US" dirty="0"/>
              <a:t>) - opens a file for </a:t>
            </a:r>
            <a:r>
              <a:rPr lang="en-US" dirty="0" smtClean="0"/>
              <a:t>reading</a:t>
            </a:r>
          </a:p>
          <a:p>
            <a:pPr marL="457200" lvl="1" indent="0">
              <a:buNone/>
            </a:pPr>
            <a:r>
              <a:rPr lang="en-US" dirty="0" smtClean="0"/>
              <a:t>– </a:t>
            </a:r>
            <a:r>
              <a:rPr lang="en-US" dirty="0" err="1" smtClean="0"/>
              <a:t>openFile</a:t>
            </a:r>
            <a:r>
              <a:rPr lang="en-US" b="1" dirty="0" err="1" smtClean="0"/>
              <a:t>Output</a:t>
            </a:r>
            <a:r>
              <a:rPr lang="en-US" dirty="0" smtClean="0"/>
              <a:t>(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mode</a:t>
            </a:r>
            <a:r>
              <a:rPr lang="en-US" dirty="0" smtClean="0"/>
              <a:t>) - opens a file for writing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We use Java I/O classes (</a:t>
            </a:r>
            <a:r>
              <a:rPr lang="en-US" dirty="0" err="1" smtClean="0"/>
              <a:t>java.io.File</a:t>
            </a:r>
            <a:r>
              <a:rPr lang="en-US" dirty="0" smtClean="0"/>
              <a:t>, </a:t>
            </a:r>
            <a:r>
              <a:rPr lang="en-US" dirty="0" err="1" smtClean="0"/>
              <a:t>java.io.InputStream</a:t>
            </a:r>
            <a:r>
              <a:rPr lang="en-US" dirty="0" smtClean="0"/>
              <a:t>, </a:t>
            </a:r>
            <a:r>
              <a:rPr lang="en-US" dirty="0" err="1" smtClean="0"/>
              <a:t>OutputStream</a:t>
            </a:r>
            <a:r>
              <a:rPr lang="en-US" dirty="0" smtClean="0"/>
              <a:t> etc.) to read from/write into the files.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 example 1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206" y="1842459"/>
            <a:ext cx="8129587" cy="41299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 example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850" y="2368597"/>
            <a:ext cx="5448300" cy="24765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 example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25" y="2471131"/>
            <a:ext cx="4019550" cy="26479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 example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719" y="1690688"/>
            <a:ext cx="7458561" cy="484004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9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Card that is inserted into the device. (such as a </a:t>
            </a:r>
            <a:r>
              <a:rPr lang="en-US" dirty="0" err="1" smtClean="0"/>
              <a:t>MicroSD</a:t>
            </a:r>
            <a:r>
              <a:rPr lang="en-US" dirty="0" smtClean="0"/>
              <a:t> card)</a:t>
            </a:r>
          </a:p>
          <a:p>
            <a:r>
              <a:rPr lang="en-US" dirty="0" smtClean="0"/>
              <a:t>can be much larger than internal storage</a:t>
            </a:r>
          </a:p>
          <a:p>
            <a:r>
              <a:rPr lang="en-US" dirty="0" smtClean="0"/>
              <a:t>can be removed or transferred to another device if needed</a:t>
            </a:r>
          </a:p>
          <a:p>
            <a:r>
              <a:rPr lang="en-US" dirty="0" smtClean="0"/>
              <a:t>may not be present, depending on the device</a:t>
            </a:r>
          </a:p>
          <a:p>
            <a:r>
              <a:rPr lang="en-US" dirty="0" smtClean="0"/>
              <a:t>readable/writable by other apps and users; not private to your app</a:t>
            </a:r>
          </a:p>
          <a:p>
            <a:r>
              <a:rPr lang="en-US" dirty="0" smtClean="0"/>
              <a:t>not wiped when the app is uninstalled, except in some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2575</TotalTime>
  <Words>517</Words>
  <Application>Microsoft Office PowerPoint</Application>
  <PresentationFormat>Widescreen</PresentationFormat>
  <Paragraphs>83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Microsoft Himalaya</vt:lpstr>
      <vt:lpstr>Times New Roman</vt:lpstr>
      <vt:lpstr>Office Theme</vt:lpstr>
      <vt:lpstr>Custom Design</vt:lpstr>
      <vt:lpstr>Mobile Application Development</vt:lpstr>
      <vt:lpstr>Filing in Android</vt:lpstr>
      <vt:lpstr>Files and storage</vt:lpstr>
      <vt:lpstr>Files and storage</vt:lpstr>
      <vt:lpstr>Internal storage example 1</vt:lpstr>
      <vt:lpstr>Internal storage example 1</vt:lpstr>
      <vt:lpstr>Internal storage example 1</vt:lpstr>
      <vt:lpstr>Internal storage example 2</vt:lpstr>
      <vt:lpstr>External storage</vt:lpstr>
      <vt:lpstr>External storage permission</vt:lpstr>
      <vt:lpstr>External storage permission</vt:lpstr>
      <vt:lpstr>External storage example</vt:lpstr>
      <vt:lpstr>Checking if storage is available</vt:lpstr>
      <vt:lpstr>Reading data from web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Adil Soomro</dc:creator>
  <cp:lastModifiedBy>Adil Khan</cp:lastModifiedBy>
  <cp:revision>384</cp:revision>
  <dcterms:created xsi:type="dcterms:W3CDTF">2018-08-05T16:50:42Z</dcterms:created>
  <dcterms:modified xsi:type="dcterms:W3CDTF">2021-11-30T11:22:47Z</dcterms:modified>
</cp:coreProperties>
</file>