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79" r:id="rId4"/>
    <p:sldId id="280" r:id="rId5"/>
    <p:sldId id="281" r:id="rId6"/>
    <p:sldId id="282" r:id="rId7"/>
    <p:sldId id="283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8786-EB39-4296-8366-A796DC7498D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99-2520-4C29-9A01-6C5E971DCCD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1ED2-445C-4DF2-8C67-12D9A01C73D5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B88-EF03-46ED-AD36-1D46A395623E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0C74-30C3-494D-AE75-B45AFCBAEB5A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86F-36F6-45F6-9AA5-3889629F6F74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EAB5-7EDB-4DFB-B637-3B1EED73FCFD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C408-C5A9-4CE1-9869-399D41C8ACF9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FDEC-28CE-4729-8C53-21ABD509DCA8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4AF1-7FCB-4684-8BD7-36B5CDB96318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CB5-9EFB-466A-AF86-F94F6447A988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96A9-189A-4D16-B137-719EA6BEBA9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09FF-6F50-470B-A967-799117B06ACE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48F2-6D9A-4941-A944-8D7E8A1B3AD6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A332-E2F5-4529-843E-6643D1EC9CE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D52D-959D-4D2D-8C70-2C9CA243175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2AD-8C96-46C5-81B1-86D3A4052DD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A41-D893-4196-AB9E-0F2AC469A57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B3BB-FDAA-48F4-ABDC-C03B17A9BCD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6DD2-DB42-4DCA-96BD-7EF89C87289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45F1-C157-4A7E-9EF6-7E869E8395E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2802-A15E-4BEB-B239-ADFC4FC5D04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924B-D4CB-4D0D-A9B7-DA7847AB8462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camera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app uses the device camera</a:t>
            </a:r>
            <a:r>
              <a:rPr lang="en-US" dirty="0" smtClean="0"/>
              <a:t>, you </a:t>
            </a:r>
            <a:r>
              <a:rPr lang="en-US" dirty="0"/>
              <a:t>must explicitly state that it will use </a:t>
            </a:r>
            <a:r>
              <a:rPr lang="en-US" dirty="0" smtClean="0"/>
              <a:t>that hardware </a:t>
            </a:r>
            <a:r>
              <a:rPr lang="en-US" dirty="0"/>
              <a:t>in your app's </a:t>
            </a:r>
            <a:r>
              <a:rPr lang="en-US" sz="2400" b="1" dirty="0">
                <a:latin typeface="Consolas" panose="020B0609020204030204" pitchFamily="49" charset="0"/>
              </a:rPr>
              <a:t>AndroidManifest.xml</a:t>
            </a:r>
            <a:r>
              <a:rPr lang="en-US" dirty="0"/>
              <a:t> file.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1" y="2886571"/>
            <a:ext cx="11066667" cy="39714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and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difficult to emulate a camera in the Android Virtual Device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AVD Manager, you can try setting the device to use </a:t>
            </a:r>
            <a:r>
              <a:rPr lang="en-US" dirty="0" smtClean="0"/>
              <a:t>your laptop's </a:t>
            </a:r>
            <a:r>
              <a:rPr lang="en-US" dirty="0"/>
              <a:t>webcam as the virtual camera, but it may crash.</a:t>
            </a:r>
          </a:p>
          <a:p>
            <a:pPr marL="0" indent="0">
              <a:buNone/>
            </a:pPr>
            <a:r>
              <a:rPr lang="en-US" dirty="0"/>
              <a:t>– AVD Manager </a:t>
            </a:r>
            <a:r>
              <a:rPr lang="en-US" dirty="0" smtClean="0"/>
              <a:t>-&gt; </a:t>
            </a:r>
            <a:r>
              <a:rPr lang="en-US" dirty="0"/>
              <a:t>Edit </a:t>
            </a:r>
            <a:r>
              <a:rPr lang="en-US" dirty="0" smtClean="0"/>
              <a:t>-&gt; </a:t>
            </a:r>
            <a:r>
              <a:rPr lang="en-US" dirty="0"/>
              <a:t>Advanced Settings </a:t>
            </a:r>
            <a:r>
              <a:rPr lang="en-US" dirty="0" smtClean="0"/>
              <a:t>-&gt; Camera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Alternatively, just </a:t>
            </a:r>
            <a:r>
              <a:rPr lang="en-US" dirty="0" smtClean="0"/>
              <a:t>deploy your </a:t>
            </a:r>
            <a:r>
              <a:rPr lang="en-US" dirty="0"/>
              <a:t>app to a </a:t>
            </a:r>
            <a:r>
              <a:rPr lang="en-US" dirty="0" smtClean="0"/>
              <a:t>physical device </a:t>
            </a:r>
            <a:r>
              <a:rPr lang="en-US" dirty="0"/>
              <a:t>to test </a:t>
            </a:r>
            <a:r>
              <a:rPr lang="en-US" dirty="0" smtClean="0"/>
              <a:t>camera functionality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and camera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667" y="1851504"/>
            <a:ext cx="5288666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code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that takes a picture and places it into an ImageView: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94" y="2506662"/>
            <a:ext cx="757361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184</Words>
  <Application>Microsoft Office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Mobile Application Development</vt:lpstr>
      <vt:lpstr>Camera</vt:lpstr>
      <vt:lpstr>Requesting camera permission</vt:lpstr>
      <vt:lpstr>AVD and camera</vt:lpstr>
      <vt:lpstr>AVD and camera</vt:lpstr>
      <vt:lpstr>Camera code example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387</cp:revision>
  <dcterms:created xsi:type="dcterms:W3CDTF">2018-08-05T16:50:42Z</dcterms:created>
  <dcterms:modified xsi:type="dcterms:W3CDTF">2021-12-03T05:15:27Z</dcterms:modified>
</cp:coreProperties>
</file>