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5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5DCE-507C-43AA-8B62-E699F8CB2103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893-19E8-4AA1-A5A1-F9F2BF3B61B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F9E3-6C7C-4958-8BFD-6842A5BB1A4B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7C1D-DFF2-4C3A-809C-FF75F46BE338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3090-A0D8-477A-B8E6-C4C882E5421D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BA1-8EDF-4387-BB33-432E0595905A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592F-2918-4CD3-83A6-9D8D9EE64AF0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58CE-31A1-4C87-B332-CAAE2ECF07C7}" type="datetime1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F038-E810-47AC-A965-AF25CD82D146}" type="datetime1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BF71-3FEB-49BF-8E72-34BA54B6EAE2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1E57-17F3-4076-A5C8-CBAE3669B4D3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8F97-896A-43BC-8D09-DE5166CDFB8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3466-E4C2-4B44-ACE1-D4245C929927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5D98-1AE6-4B29-B288-88249572CA1B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6AB7-8EF3-4AA4-813F-21DC7BC744F0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AB4C-9ABC-48D2-B56C-B5311C3EB6F0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2508-1B5C-477F-AFD5-B7848BB8137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242B-118D-406E-81A2-0B1BC17E877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BD0B-ACE7-4D1F-879F-32603849D8A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E0EE-472D-4D35-A832-BB4D5AD23274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D5F-D6FF-4799-8D18-ECD3DE2A690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65C6-89F7-48EE-BB91-0CAB6E9E2CD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340C-AD00-4437-8892-861546FB4F0E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- 09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Text-to-Speech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Text-to-speech allows </a:t>
            </a:r>
            <a:r>
              <a:rPr lang="en-US" dirty="0"/>
              <a:t>Android device to speak an </a:t>
            </a:r>
            <a:r>
              <a:rPr lang="en-US" dirty="0" smtClean="0"/>
              <a:t>audible message </a:t>
            </a:r>
            <a:r>
              <a:rPr lang="en-US" dirty="0"/>
              <a:t>based on a text string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Not installed by default on some devices. To install, </a:t>
            </a:r>
            <a:r>
              <a:rPr lang="en-US" dirty="0" smtClean="0"/>
              <a:t>click Settings </a:t>
            </a:r>
            <a:r>
              <a:rPr lang="en-US" dirty="0"/>
              <a:t>→ Language and Input → Text to speech output → Google </a:t>
            </a:r>
            <a:r>
              <a:rPr lang="en-US" dirty="0" smtClean="0"/>
              <a:t>text-to-speech </a:t>
            </a:r>
            <a:r>
              <a:rPr lang="en-US" dirty="0"/>
              <a:t>engine "settings" icon → Install voice data → </a:t>
            </a:r>
            <a:r>
              <a:rPr lang="en-US" dirty="0" smtClean="0"/>
              <a:t>Languages</a:t>
            </a:r>
          </a:p>
          <a:p>
            <a:endParaRPr lang="en-US" dirty="0"/>
          </a:p>
          <a:p>
            <a:r>
              <a:rPr lang="en-US" dirty="0"/>
              <a:t>In general, text-to-speech on Android is simple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object of </a:t>
            </a:r>
            <a:r>
              <a:rPr lang="en-US" sz="2000" b="1" dirty="0" err="1">
                <a:latin typeface="Consolas" panose="020B0609020204030204" pitchFamily="49" charset="0"/>
              </a:rPr>
              <a:t>TextToSpeech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/>
              <a:t>call its </a:t>
            </a:r>
            <a:r>
              <a:rPr lang="en-US" sz="2000" b="1" dirty="0" smtClean="0">
                <a:latin typeface="Consolas" panose="020B0609020204030204" pitchFamily="49" charset="0"/>
              </a:rPr>
              <a:t>speak()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TextToSpeech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and methods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</a:rPr>
              <a:t>new </a:t>
            </a:r>
            <a:r>
              <a:rPr lang="en-US" sz="2000" b="1" dirty="0" err="1">
                <a:latin typeface="Consolas" panose="020B0609020204030204" pitchFamily="49" charset="0"/>
              </a:rPr>
              <a:t>TextToSpeech</a:t>
            </a:r>
            <a:r>
              <a:rPr lang="en-US" sz="2000" b="1" dirty="0">
                <a:latin typeface="Consolas" panose="020B0609020204030204" pitchFamily="49" charset="0"/>
              </a:rPr>
              <a:t>(activity, listener)</a:t>
            </a:r>
            <a:r>
              <a:rPr lang="en-US" dirty="0"/>
              <a:t> </a:t>
            </a:r>
            <a:r>
              <a:rPr lang="en-US" dirty="0" smtClean="0"/>
              <a:t>– constructor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getVoice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getVoices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setVoice</a:t>
            </a:r>
            <a:r>
              <a:rPr lang="en-US" dirty="0"/>
              <a:t> </a:t>
            </a:r>
            <a:r>
              <a:rPr lang="en-US" dirty="0" smtClean="0"/>
              <a:t>– get/change the speaking voice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getLanguage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setLanguage</a:t>
            </a:r>
            <a:r>
              <a:rPr lang="en-US" dirty="0"/>
              <a:t> </a:t>
            </a:r>
            <a:r>
              <a:rPr lang="en-US" dirty="0" smtClean="0"/>
              <a:t>– gets/sets the </a:t>
            </a:r>
            <a:r>
              <a:rPr lang="en-US" dirty="0"/>
              <a:t>language </a:t>
            </a:r>
            <a:r>
              <a:rPr lang="en-US" dirty="0" smtClean="0"/>
              <a:t>used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getPitch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setPitch</a:t>
            </a:r>
            <a:r>
              <a:rPr lang="en-US" dirty="0"/>
              <a:t> </a:t>
            </a:r>
            <a:r>
              <a:rPr lang="en-US" dirty="0" smtClean="0"/>
              <a:t>– gets/sets the vocal </a:t>
            </a:r>
            <a:r>
              <a:rPr lang="en-US" dirty="0"/>
              <a:t>tone </a:t>
            </a:r>
            <a:r>
              <a:rPr lang="en-US" dirty="0" smtClean="0"/>
              <a:t>used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isSpeaking</a:t>
            </a:r>
            <a:r>
              <a:rPr lang="en-US" dirty="0"/>
              <a:t> - returns true if </a:t>
            </a:r>
            <a:r>
              <a:rPr lang="en-US" dirty="0" smtClean="0"/>
              <a:t>speaking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shutdown</a:t>
            </a:r>
            <a:r>
              <a:rPr lang="en-US" dirty="0"/>
              <a:t> - kills TTS </a:t>
            </a:r>
            <a:r>
              <a:rPr lang="en-US" dirty="0" smtClean="0"/>
              <a:t>engine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</a:rPr>
              <a:t>speak(text, mode, </a:t>
            </a:r>
            <a:r>
              <a:rPr lang="en-US" sz="2000" b="1" dirty="0" err="1">
                <a:latin typeface="Consolas" panose="020B0609020204030204" pitchFamily="49" charset="0"/>
              </a:rPr>
              <a:t>params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r>
              <a:rPr lang="en-US" dirty="0"/>
              <a:t> - speaks given text </a:t>
            </a:r>
            <a:r>
              <a:rPr lang="en-US" dirty="0" smtClean="0"/>
              <a:t>aloud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stop</a:t>
            </a:r>
            <a:r>
              <a:rPr lang="en-US" dirty="0"/>
              <a:t> - halts any speech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000" b="1" dirty="0" err="1">
                <a:latin typeface="Consolas" panose="020B0609020204030204" pitchFamily="49" charset="0"/>
              </a:rPr>
              <a:t>TextToSpeech</a:t>
            </a:r>
            <a:r>
              <a:rPr lang="en-US" dirty="0"/>
              <a:t> service can take a while to initialize.</a:t>
            </a:r>
          </a:p>
          <a:p>
            <a:r>
              <a:rPr lang="en-US" dirty="0" smtClean="0"/>
              <a:t>Therefore, </a:t>
            </a:r>
            <a:r>
              <a:rPr lang="en-US" dirty="0"/>
              <a:t>its constructor forces you to pass a listener object.</a:t>
            </a:r>
          </a:p>
          <a:p>
            <a:r>
              <a:rPr lang="en-US" dirty="0" smtClean="0"/>
              <a:t>The </a:t>
            </a:r>
            <a:r>
              <a:rPr lang="en-US" dirty="0"/>
              <a:t>listener will be notified when the TTS service is done loading.</a:t>
            </a:r>
          </a:p>
          <a:p>
            <a:r>
              <a:rPr lang="en-US" dirty="0" smtClean="0"/>
              <a:t>This </a:t>
            </a:r>
            <a:r>
              <a:rPr lang="en-US" dirty="0"/>
              <a:t>helps keep the main UI from freezing up during TTS load 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728" y="4001294"/>
            <a:ext cx="5668543" cy="25003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wait until the text-to-speech listener's </a:t>
            </a:r>
            <a:r>
              <a:rPr lang="en-US" sz="2000" b="1" dirty="0" err="1" smtClean="0">
                <a:latin typeface="Consolas" panose="020B0609020204030204" pitchFamily="49" charset="0"/>
              </a:rPr>
              <a:t>onInit</a:t>
            </a:r>
            <a:r>
              <a:rPr lang="en-US" sz="2000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method </a:t>
            </a:r>
            <a:r>
              <a:rPr lang="en-US" dirty="0"/>
              <a:t>has been called before trying to speak any text</a:t>
            </a:r>
            <a:r>
              <a:rPr lang="en-US" dirty="0" smtClean="0"/>
              <a:t>.</a:t>
            </a:r>
          </a:p>
          <a:p>
            <a:r>
              <a:rPr lang="en-US" dirty="0"/>
              <a:t>Otherwise the app will crash with an 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So, typically you should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boolean</a:t>
            </a:r>
            <a:r>
              <a:rPr lang="en-US" dirty="0"/>
              <a:t> flag in your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/>
              <a:t>have your listener set it to true when the initialization is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/>
              <a:t>only call </a:t>
            </a:r>
            <a:r>
              <a:rPr lang="en-US" sz="2000" b="1" dirty="0" smtClean="0">
                <a:latin typeface="Consolas" panose="020B0609020204030204" pitchFamily="49" charset="0"/>
              </a:rPr>
              <a:t>speak()</a:t>
            </a:r>
            <a:r>
              <a:rPr lang="en-US" dirty="0" smtClean="0"/>
              <a:t> </a:t>
            </a:r>
            <a:r>
              <a:rPr lang="en-US" dirty="0"/>
              <a:t>on the TTS object if the flag is set to 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000" b="1" dirty="0">
                <a:latin typeface="Consolas" panose="020B0609020204030204" pitchFamily="49" charset="0"/>
              </a:rPr>
              <a:t>speak</a:t>
            </a:r>
            <a:r>
              <a:rPr lang="en-US" dirty="0"/>
              <a:t> method accepts three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the text to speak aloud, as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the mode to use for speaking, </a:t>
            </a:r>
            <a:r>
              <a:rPr lang="en-US" dirty="0" smtClean="0"/>
              <a:t>either of the followings: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TextToSpeech.QUEUE_ADD</a:t>
            </a:r>
            <a:r>
              <a:rPr lang="en-US" dirty="0"/>
              <a:t> : Speak after any other text is done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TextToSpeech.QUEUE_FLUSH</a:t>
            </a:r>
            <a:r>
              <a:rPr lang="en-US" dirty="0"/>
              <a:t> : Stop any other text and speak immediately.</a:t>
            </a: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sz="2000" b="1" dirty="0" err="1">
                <a:latin typeface="Consolas" panose="020B0609020204030204" pitchFamily="49" charset="0"/>
              </a:rPr>
              <a:t>HashMap</a:t>
            </a:r>
            <a:r>
              <a:rPr lang="en-US" dirty="0" smtClean="0"/>
              <a:t> </a:t>
            </a:r>
            <a:r>
              <a:rPr lang="en-US" dirty="0"/>
              <a:t>of parameters </a:t>
            </a:r>
            <a:r>
              <a:rPr lang="en-US" dirty="0" smtClean="0"/>
              <a:t>(usually, </a:t>
            </a:r>
            <a:r>
              <a:rPr lang="en-US" dirty="0"/>
              <a:t>we </a:t>
            </a:r>
            <a:r>
              <a:rPr lang="en-US" dirty="0" smtClean="0"/>
              <a:t>pass </a:t>
            </a:r>
            <a:r>
              <a:rPr lang="en-US" b="1" dirty="0"/>
              <a:t>null</a:t>
            </a:r>
            <a:r>
              <a:rPr lang="en-US" dirty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35" y="4298875"/>
            <a:ext cx="7467330" cy="187808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</TotalTime>
  <Words>403</Words>
  <Application>Microsoft Office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Custom Design</vt:lpstr>
      <vt:lpstr>Mobile Application Development</vt:lpstr>
      <vt:lpstr>Text-to-Speech</vt:lpstr>
      <vt:lpstr>Text-to-Speech</vt:lpstr>
      <vt:lpstr>TextToSpeech class</vt:lpstr>
      <vt:lpstr>Initialization and listener</vt:lpstr>
      <vt:lpstr>Initialization and listener</vt:lpstr>
      <vt:lpstr>Initialization and listener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392</cp:revision>
  <dcterms:created xsi:type="dcterms:W3CDTF">2018-08-05T16:50:42Z</dcterms:created>
  <dcterms:modified xsi:type="dcterms:W3CDTF">2021-12-03T05:34:17Z</dcterms:modified>
</cp:coreProperties>
</file>