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66F9-3D7B-49D0-B83D-490C3005C8CA}" type="datetimeFigureOut">
              <a:rPr lang="en-GB" smtClean="0"/>
              <a:t>03/12/2021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A64F-D846-4562-9B1C-493B3418D9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1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5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68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2A64F-D846-4562-9B1C-493B3418D95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69D-53FE-43A5-B34C-C66788C7EB29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C4F6-D2A3-4953-8356-1B77862075AD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02B-0177-461E-BB08-9D142059A92A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DE5-4A5D-4CF7-A464-B4F1CCFA1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66B5-74EF-47FA-B6E1-F8284E7ADABB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7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234B-B60B-4FBC-8E6E-623A8BA780D2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3E8F-83FD-43C1-8484-3AB8278D45DE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A378-8B70-4CDA-A9C3-CAEA1844A2AD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F2DE-B94C-4402-8EB1-97CFC6EE098A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5F52-754E-44E4-851B-ABC905FB0DA4}" type="datetime1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397-3117-49C7-918B-B3C738A06E9D}" type="datetime1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2231-49D3-425A-B188-F0C4D1139DE6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D8263-01EF-497C-9349-C17FAE4C40D2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9F32-FB73-45A0-AB83-BA7A560AAC35}" type="datetime1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1D1E-436D-4279-8334-C37AEF1E10E4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7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6D31-46B7-4E65-8EBD-3BF62986C45B}" type="datetime1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6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F1C9-EC3E-4880-A015-8EE0C9DDEB0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491F-7AF8-4342-B991-8ECC30C43C56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EA09-56B5-4420-B0B6-EE3220B7451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4C6D-B39F-4345-944A-5B67ABF6169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C6FC-A305-47D4-B23D-D9FCFA4FBA8C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80E9-0ED0-4ADA-B8C1-6761613EA3D1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C5100-EFC9-4C07-BFB2-AFC8B758E8EA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814E1-F7E6-4D09-B0EA-3AC67373D997}" type="datetime1">
              <a:rPr lang="en-US" smtClean="0"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A8FE-C8E6-436A-B3D2-A9C2BDECCDF8}" type="datetime1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2FB9-393B-4D6F-8A87-852E24F26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41818"/>
            <a:ext cx="9144000" cy="2387600"/>
          </a:xfrm>
        </p:spPr>
        <p:txBody>
          <a:bodyPr/>
          <a:lstStyle/>
          <a:p>
            <a:r>
              <a:rPr lang="en-US" dirty="0" smtClean="0"/>
              <a:t>Mobile Application Development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10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Class: BS(CS)-VII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Sukkur IBA University – Kandhkot Campus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- 09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Facilitator, Adil Khan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72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services in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started, a service can run in the background indefinitely, even if the component that started it is destroyed. </a:t>
            </a:r>
          </a:p>
          <a:p>
            <a:r>
              <a:rPr lang="en-US" dirty="0" smtClean="0"/>
              <a:t>Usually, a started service performs a single operation and does not return a result to the caller. For example, it might download or upload a file over the network. </a:t>
            </a:r>
          </a:p>
          <a:p>
            <a:r>
              <a:rPr lang="en-US" dirty="0" smtClean="0"/>
              <a:t>When the operation is done, the service should stop itself by calling </a:t>
            </a:r>
            <a:r>
              <a:rPr lang="en-US" b="1" dirty="0" err="1" smtClean="0"/>
              <a:t>stopSelf</a:t>
            </a:r>
            <a:r>
              <a:rPr lang="en-US" b="1" dirty="0" smtClean="0"/>
              <a:t>()</a:t>
            </a:r>
            <a:r>
              <a:rPr lang="en-US" dirty="0" smtClean="0"/>
              <a:t>, or another component can stop it by calling </a:t>
            </a:r>
            <a:r>
              <a:rPr lang="en-US" b="1" dirty="0" err="1" smtClean="0"/>
              <a:t>stopService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services in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instance, suppose an Activity needs to save data to an online database. The Activity starts a companion service by passing an Intent to </a:t>
            </a:r>
            <a:r>
              <a:rPr lang="en-US" dirty="0" err="1" smtClean="0"/>
              <a:t>startService</a:t>
            </a:r>
            <a:r>
              <a:rPr lang="en-US" dirty="0" smtClean="0"/>
              <a:t>(). The service receives the intent in </a:t>
            </a:r>
            <a:r>
              <a:rPr lang="en-US" dirty="0" err="1" smtClean="0"/>
              <a:t>onStartCommand</a:t>
            </a:r>
            <a:r>
              <a:rPr lang="en-US" dirty="0" smtClean="0"/>
              <a:t>(), connects to the internet, and performs the database transaction. When the transaction is done, the service uses </a:t>
            </a:r>
            <a:r>
              <a:rPr lang="en-US" dirty="0" err="1" smtClean="0"/>
              <a:t>stopSelf</a:t>
            </a:r>
            <a:r>
              <a:rPr lang="en-US" dirty="0" smtClean="0"/>
              <a:t>() to stop itself and is destroyed. (This is an example of a service you want to run in a worker thread instead of the main thread.)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2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lifecycle of a service is simpler than the Activity lifecycle. </a:t>
            </a:r>
          </a:p>
          <a:p>
            <a:r>
              <a:rPr lang="en-US" dirty="0" smtClean="0"/>
              <a:t>However, it's even more important that you pay close attention to how your service is created and destroyed. </a:t>
            </a:r>
          </a:p>
          <a:p>
            <a:r>
              <a:rPr lang="en-US" dirty="0" smtClean="0"/>
              <a:t>Because a service has no UI, services can continue to run in the background with no way for the user to know, even if the user switches to another app. </a:t>
            </a:r>
          </a:p>
          <a:p>
            <a:r>
              <a:rPr lang="en-US" dirty="0" smtClean="0"/>
              <a:t>This situation can potentially consume resources and drain the device battery.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3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lifecycle</a:t>
            </a:r>
          </a:p>
        </p:txBody>
      </p:sp>
      <p:pic>
        <p:nvPicPr>
          <p:cNvPr id="2050" name="Picture 2" descr=" Started and Bound Service Lifecycle, nobord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746" y="1825625"/>
            <a:ext cx="40805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 lifecycle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 bound service exists only to serve the app component that's bound to it, so when no more components are bound to the service, the system destroys it. </a:t>
            </a:r>
          </a:p>
          <a:p>
            <a:r>
              <a:rPr lang="en-US" dirty="0" smtClean="0"/>
              <a:t>Bound services don't need to be explicitly stopped the way started services do (using </a:t>
            </a:r>
            <a:r>
              <a:rPr lang="en-US" b="1" dirty="0" err="1" smtClean="0"/>
              <a:t>stopService</a:t>
            </a:r>
            <a:r>
              <a:rPr lang="en-US" b="1" dirty="0" smtClean="0"/>
              <a:t>()</a:t>
            </a:r>
            <a:r>
              <a:rPr lang="en-US" dirty="0" smtClean="0"/>
              <a:t> or </a:t>
            </a:r>
            <a:r>
              <a:rPr lang="en-US" b="1" dirty="0" err="1" smtClean="0"/>
              <a:t>stopSelf</a:t>
            </a:r>
            <a:r>
              <a:rPr lang="en-US" b="1" dirty="0" smtClean="0"/>
              <a:t>()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6" name="Picture 2" descr=" Started and Bound Service Lifecycle, nobord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2746" y="1825625"/>
            <a:ext cx="40805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CDE5-4A5D-4CF7-A464-B4F1CCFA12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Questions???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" y="29191"/>
            <a:ext cx="1371600" cy="1371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4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service</a:t>
            </a:r>
            <a:r>
              <a:rPr lang="en-US" dirty="0" smtClean="0"/>
              <a:t> is an app component that performs long-running operations, usually in the background. </a:t>
            </a:r>
          </a:p>
          <a:p>
            <a:r>
              <a:rPr lang="en-US" dirty="0" smtClean="0"/>
              <a:t>Unlike an </a:t>
            </a:r>
            <a:r>
              <a:rPr lang="en-US" b="1" dirty="0" smtClean="0"/>
              <a:t>Activity</a:t>
            </a:r>
            <a:r>
              <a:rPr lang="en-US" dirty="0" smtClean="0"/>
              <a:t>, a service doesn't provide a user interface (UI). </a:t>
            </a:r>
          </a:p>
          <a:p>
            <a:r>
              <a:rPr lang="en-US" dirty="0" smtClean="0"/>
              <a:t>Services are defined by the </a:t>
            </a:r>
            <a:r>
              <a:rPr lang="en-US" b="1" dirty="0" smtClean="0"/>
              <a:t>Service</a:t>
            </a:r>
            <a:r>
              <a:rPr lang="en-US" dirty="0" smtClean="0"/>
              <a:t> class or one of its subclasses.</a:t>
            </a:r>
          </a:p>
          <a:p>
            <a:r>
              <a:rPr lang="en-US" dirty="0" smtClean="0"/>
              <a:t>A service can be started, bound, or both: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started service is a service that an app component starts by calling </a:t>
            </a:r>
            <a:r>
              <a:rPr lang="en-US" b="1" dirty="0" err="1" smtClean="0"/>
              <a:t>startService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started services for tasks that run in the background to perform long-running operations.</a:t>
            </a:r>
          </a:p>
          <a:p>
            <a:r>
              <a:rPr lang="en-US" dirty="0" smtClean="0"/>
              <a:t>A bound service is a service that an app component binds to itself by calling </a:t>
            </a:r>
            <a:r>
              <a:rPr lang="en-US" b="1" dirty="0" err="1" smtClean="0"/>
              <a:t>bindService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bound services for tasks that another app component interacts with to perform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(IPC). For example, a bound service might handle network transactions, perform file I/O, play music, or interact with a database.</a:t>
            </a:r>
          </a:p>
          <a:p>
            <a:pPr lvl="1"/>
            <a:r>
              <a:rPr lang="en-US" dirty="0" smtClean="0"/>
              <a:t>Offers a client-server interface that allows components to interact with the service. Clients send requests and get results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service runs in the main thread of its hosting process—the service doesn't create its own thread and doesn't run in a separate process unless you specify that it should.</a:t>
            </a:r>
          </a:p>
          <a:p>
            <a:r>
              <a:rPr lang="en-US" dirty="0" smtClean="0"/>
              <a:t>If your service is going to do any CPU-intensive work or blocking operations (such as MP3 playback or networking), create a new thread within the service to do that work. </a:t>
            </a:r>
          </a:p>
          <a:p>
            <a:r>
              <a:rPr lang="en-US" dirty="0" smtClean="0"/>
              <a:t>By using a separate thread, you reduce the risk of the user seeing "application not responding" (ANR) errors, and the app's main thread can remain dedicated to user interaction with your activities.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4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implement any kind of service in your app, do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the service in the manifest.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 a </a:t>
            </a:r>
            <a:r>
              <a:rPr lang="en-US" b="1" dirty="0" smtClean="0"/>
              <a:t>Service</a:t>
            </a:r>
            <a:r>
              <a:rPr lang="en-US" dirty="0" smtClean="0"/>
              <a:t> class such as </a:t>
            </a:r>
            <a:r>
              <a:rPr lang="en-US" b="1" dirty="0" err="1" smtClean="0"/>
              <a:t>IntentService</a:t>
            </a:r>
            <a:r>
              <a:rPr lang="en-US" dirty="0" smtClean="0"/>
              <a:t> and create implementation code.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the service lifecycle.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services in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with activities and other components, you must declare all services in your </a:t>
            </a:r>
            <a:r>
              <a:rPr lang="en-US" b="1" dirty="0" smtClean="0"/>
              <a:t>Android manifest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declare a service, add a </a:t>
            </a:r>
            <a:r>
              <a:rPr lang="en-US" b="1" dirty="0" smtClean="0"/>
              <a:t>&lt;service&gt;</a:t>
            </a:r>
            <a:r>
              <a:rPr lang="en-US" dirty="0" smtClean="0"/>
              <a:t> element as a child of the </a:t>
            </a:r>
            <a:r>
              <a:rPr lang="en-US" b="1" dirty="0" smtClean="0"/>
              <a:t>&lt;application&gt;</a:t>
            </a:r>
            <a:r>
              <a:rPr lang="en-US" dirty="0" smtClean="0"/>
              <a:t> element. For 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&lt;manifest ... 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&lt;application ... 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&lt;service </a:t>
            </a:r>
            <a:r>
              <a:rPr lang="en-US" sz="2400" dirty="0" err="1" smtClean="0">
                <a:latin typeface="Consolas" panose="020B0609020204030204" pitchFamily="49" charset="0"/>
              </a:rPr>
              <a:t>android:name</a:t>
            </a:r>
            <a:r>
              <a:rPr lang="en-US" sz="2400" dirty="0" smtClean="0">
                <a:latin typeface="Consolas" panose="020B0609020204030204" pitchFamily="49" charset="0"/>
              </a:rPr>
              <a:t>=".</a:t>
            </a:r>
            <a:r>
              <a:rPr lang="en-US" sz="2400" dirty="0" err="1" smtClean="0">
                <a:latin typeface="Consolas" panose="020B0609020204030204" pitchFamily="49" charset="0"/>
              </a:rPr>
              <a:t>ExampleService</a:t>
            </a:r>
            <a:r>
              <a:rPr lang="en-US" sz="2400" dirty="0" smtClean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         </a:t>
            </a:r>
            <a:r>
              <a:rPr lang="en-US" sz="2400" dirty="0" err="1" smtClean="0">
                <a:latin typeface="Consolas" panose="020B0609020204030204" pitchFamily="49" charset="0"/>
              </a:rPr>
              <a:t>android:exported</a:t>
            </a:r>
            <a:r>
              <a:rPr lang="en-US" sz="2400" dirty="0" smtClean="0">
                <a:latin typeface="Consolas" panose="020B0609020204030204" pitchFamily="49" charset="0"/>
              </a:rPr>
              <a:t>="false" /&gt;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&lt;/manifest&gt;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services in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block access to a service from other apps, declare the service as private. </a:t>
            </a:r>
          </a:p>
          <a:p>
            <a:r>
              <a:rPr lang="en-US" dirty="0" smtClean="0"/>
              <a:t>To do this, set the </a:t>
            </a:r>
            <a:r>
              <a:rPr lang="en-US" b="1" dirty="0" err="1" smtClean="0"/>
              <a:t>android:exported</a:t>
            </a:r>
            <a:r>
              <a:rPr lang="en-US" dirty="0" smtClean="0"/>
              <a:t> attribute to </a:t>
            </a:r>
            <a:r>
              <a:rPr lang="en-US" b="1" dirty="0" smtClean="0"/>
              <a:t>false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stops other apps from starting your service, even when they use an explicit intent.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services in the manifest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 app component such as an Activity calls </a:t>
            </a:r>
            <a:r>
              <a:rPr lang="en-US" b="1" dirty="0" err="1"/>
              <a:t>startService</a:t>
            </a:r>
            <a:r>
              <a:rPr lang="en-US" b="1" dirty="0"/>
              <a:t>()</a:t>
            </a:r>
            <a:r>
              <a:rPr lang="en-US" dirty="0"/>
              <a:t> and passes in an </a:t>
            </a:r>
            <a:r>
              <a:rPr lang="en-US" b="1" dirty="0"/>
              <a:t>Intent</a:t>
            </a:r>
            <a:r>
              <a:rPr lang="en-US" dirty="0"/>
              <a:t>. The Intent specifies the service and includes any data for the service to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calls the service's </a:t>
            </a:r>
            <a:r>
              <a:rPr lang="en-US" b="1" dirty="0"/>
              <a:t>onCreate()</a:t>
            </a:r>
            <a:r>
              <a:rPr lang="en-US" dirty="0"/>
              <a:t> method and any other appropriate callbacks on the main thread. It's up to the service to implement these callbacks with the appropriate behavior, such as creating a secondary thread in which to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system calls the service's </a:t>
            </a:r>
            <a:r>
              <a:rPr lang="en-US" b="1" dirty="0" err="1"/>
              <a:t>onStartCommand</a:t>
            </a:r>
            <a:r>
              <a:rPr lang="en-US" b="1" dirty="0"/>
              <a:t>()</a:t>
            </a:r>
            <a:r>
              <a:rPr lang="en-US" dirty="0"/>
              <a:t> method, passing in the </a:t>
            </a:r>
            <a:r>
              <a:rPr lang="en-US" b="1" dirty="0"/>
              <a:t>Intent</a:t>
            </a:r>
            <a:r>
              <a:rPr lang="en-US" dirty="0"/>
              <a:t> supplied by the client in step 1. (The client in this context is the app component that calls the service.)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Designed by, Adil Khan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986</Words>
  <Application>Microsoft Office PowerPoint</Application>
  <PresentationFormat>Widescreen</PresentationFormat>
  <Paragraphs>97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Mobile Application Development</vt:lpstr>
      <vt:lpstr>Services</vt:lpstr>
      <vt:lpstr>Service</vt:lpstr>
      <vt:lpstr>Service</vt:lpstr>
      <vt:lpstr>Services and threads</vt:lpstr>
      <vt:lpstr>Services</vt:lpstr>
      <vt:lpstr>Declaring services in the manifest</vt:lpstr>
      <vt:lpstr>Declaring services in the manifest</vt:lpstr>
      <vt:lpstr>Declaring services in the manifest</vt:lpstr>
      <vt:lpstr>Declaring services in the manifest</vt:lpstr>
      <vt:lpstr>Declaring services in the manifest</vt:lpstr>
      <vt:lpstr>Service lifecycle</vt:lpstr>
      <vt:lpstr>Service lifecycle</vt:lpstr>
      <vt:lpstr>Service lifecycle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Adil Soomro</dc:creator>
  <cp:lastModifiedBy>Adil Khan</cp:lastModifiedBy>
  <cp:revision>395</cp:revision>
  <dcterms:created xsi:type="dcterms:W3CDTF">2018-08-05T16:50:42Z</dcterms:created>
  <dcterms:modified xsi:type="dcterms:W3CDTF">2021-12-03T05:33:00Z</dcterms:modified>
</cp:coreProperties>
</file>