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3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CAAE-0D78-46FE-A986-798B0AFEBAD0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ED6D-DA68-4D39-AA2F-99E6E153304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CBDB-6EF1-47AF-B3C3-7E5F6DB4F436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D8C7-1C29-4E8E-A682-CA8567E0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34F-D400-491E-8071-A51BAD32288F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B5-E1BB-4826-BAE8-12D666FF1F00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DE20-A248-4108-927F-04AE8AB2F4D3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CBA5-AC83-47F8-8523-F1527C0B67C4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C8C5-49EB-4C4C-AB3A-75118638056F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61C-54EB-4740-938A-5648508530C6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D69-DEDD-46C5-95B8-B13BF6C414DB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B48D-CDD8-490F-964A-32BB375EF9FB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86E-B0CD-470E-9D18-FE701BADC1B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0557-0F59-4CB8-A06E-E5D2757C11C8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4980-63A2-438B-AC12-990C38E5FACD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DED-AAF7-4BD3-B603-E57BC2EBCC73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5BD7-58ED-482F-B469-039B18F6232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26DD-BCBB-4F96-8EEF-2AB63C8E8FF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D2B-5044-4CF9-A63A-D9CCEA508DC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618-5E8B-4E01-AD16-E0988AE9913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F5E6-1344-4F29-A5FF-7D123365632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D07B-11FC-4F32-9AD6-9E4904FBBD2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1BF2-04DB-4287-9C89-EBA8E54CFA1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9119-6F8F-4FEB-8266-EE5A9ED9518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9EF4-159B-48D5-A794-9401CFECFAC7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mainly override two methods:</a:t>
            </a:r>
          </a:p>
          <a:p>
            <a:pPr marL="457200" lvl="0" indent="-381000">
              <a:buSzPts val="2400"/>
              <a:buChar char="●"/>
            </a:pP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doInBackground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/>
              <a:t>—runs on a background thread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 smtClean="0"/>
              <a:t>All the work to happen in the background</a:t>
            </a:r>
          </a:p>
          <a:p>
            <a:pPr marL="457200" lvl="0" indent="-381000">
              <a:buSzPts val="2400"/>
              <a:buChar char="●"/>
            </a:pP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onPostExecute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/>
              <a:t>—runs on main thread when work done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 smtClean="0"/>
              <a:t>Process results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 smtClean="0"/>
              <a:t>Publish results to the UI</a:t>
            </a:r>
          </a:p>
          <a:p>
            <a:r>
              <a:rPr lang="en-US" dirty="0" smtClean="0"/>
              <a:t>To use the </a:t>
            </a:r>
            <a:r>
              <a:rPr lang="en-US" b="1" dirty="0" err="1" smtClean="0"/>
              <a:t>AsyncTask</a:t>
            </a:r>
            <a:r>
              <a:rPr lang="en-US" dirty="0" smtClean="0"/>
              <a:t> class, define a subclass of </a:t>
            </a:r>
            <a:r>
              <a:rPr lang="en-US" b="1" dirty="0" err="1" smtClean="0"/>
              <a:t>AsyncTask</a:t>
            </a:r>
            <a:r>
              <a:rPr lang="en-US" dirty="0" smtClean="0"/>
              <a:t> that overrides the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</a:t>
            </a:r>
            <a:r>
              <a:rPr lang="en-US" b="1" dirty="0" err="1" smtClean="0"/>
              <a:t>Params</a:t>
            </a:r>
            <a:r>
              <a:rPr lang="en-US" b="1" dirty="0" smtClean="0"/>
              <a:t>...)</a:t>
            </a:r>
            <a:r>
              <a:rPr lang="en-US" dirty="0" smtClean="0"/>
              <a:t> method (and usually the </a:t>
            </a:r>
            <a:r>
              <a:rPr lang="en-US" b="1" dirty="0" err="1" smtClean="0"/>
              <a:t>onPostExecute</a:t>
            </a:r>
            <a:r>
              <a:rPr lang="en-US" b="1" dirty="0" smtClean="0"/>
              <a:t>(Result)</a:t>
            </a:r>
            <a:r>
              <a:rPr lang="en-US" dirty="0" smtClean="0"/>
              <a:t> method as well).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your subclass of </a:t>
            </a:r>
            <a:r>
              <a:rPr lang="en-US" dirty="0" err="1" smtClean="0"/>
              <a:t>AsyncTask</a:t>
            </a:r>
            <a:r>
              <a:rPr lang="en-US" dirty="0" smtClean="0"/>
              <a:t>, provide the data types for three kinds of parameters: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Params</a:t>
            </a:r>
            <a:r>
              <a:rPr lang="en-US" dirty="0" smtClean="0"/>
              <a:t>" specifies the type of parameters passed to </a:t>
            </a:r>
            <a:r>
              <a:rPr lang="en-US" dirty="0" err="1" smtClean="0"/>
              <a:t>doInBackground</a:t>
            </a:r>
            <a:r>
              <a:rPr lang="en-US" dirty="0" smtClean="0"/>
              <a:t>() as an array.</a:t>
            </a:r>
          </a:p>
          <a:p>
            <a:pPr lvl="1"/>
            <a:r>
              <a:rPr lang="en-US" dirty="0" smtClean="0"/>
              <a:t>"Progress" specifies the type of parameters passed to </a:t>
            </a:r>
            <a:r>
              <a:rPr lang="en-US" dirty="0" err="1" smtClean="0"/>
              <a:t>publishProgress</a:t>
            </a:r>
            <a:r>
              <a:rPr lang="en-US" dirty="0" smtClean="0"/>
              <a:t>() on the background thread. These parameters are then passed to the </a:t>
            </a:r>
            <a:r>
              <a:rPr lang="en-US" dirty="0" err="1" smtClean="0"/>
              <a:t>onProgressUpdate</a:t>
            </a:r>
            <a:r>
              <a:rPr lang="en-US" dirty="0" smtClean="0"/>
              <a:t>() method on the main thread.</a:t>
            </a:r>
          </a:p>
          <a:p>
            <a:pPr lvl="1"/>
            <a:r>
              <a:rPr lang="en-US" dirty="0" smtClean="0"/>
              <a:t>"Result" specifies the type of parameter that </a:t>
            </a:r>
            <a:r>
              <a:rPr lang="en-US" dirty="0" err="1" smtClean="0"/>
              <a:t>doInBackground</a:t>
            </a:r>
            <a:r>
              <a:rPr lang="en-US" dirty="0" smtClean="0"/>
              <a:t>() returns. This parameter is automatically passed to </a:t>
            </a:r>
            <a:r>
              <a:rPr lang="en-US" dirty="0" err="1" smtClean="0"/>
              <a:t>onPostExecute</a:t>
            </a:r>
            <a:r>
              <a:rPr lang="en-US" dirty="0" smtClean="0"/>
              <a:t>() on the main thread.</a:t>
            </a:r>
          </a:p>
          <a:p>
            <a:r>
              <a:rPr lang="en-US" dirty="0" smtClean="0"/>
              <a:t>Specify a data type for each of these parameter types, or use Void if the parameter type will not be used.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18" y="6146816"/>
            <a:ext cx="5865963" cy="3301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this class declaration:</a:t>
            </a:r>
          </a:p>
          <a:p>
            <a:pPr lvl="1"/>
            <a:r>
              <a:rPr lang="en-US" dirty="0" smtClean="0"/>
              <a:t>The "</a:t>
            </a:r>
            <a:r>
              <a:rPr lang="en-US" dirty="0" err="1" smtClean="0"/>
              <a:t>Params</a:t>
            </a:r>
            <a:r>
              <a:rPr lang="en-US" dirty="0" smtClean="0"/>
              <a:t>" parameter type is String, which means that </a:t>
            </a:r>
            <a:r>
              <a:rPr lang="en-US" b="1" dirty="0" err="1" smtClean="0"/>
              <a:t>MyAsyncTask</a:t>
            </a:r>
            <a:r>
              <a:rPr lang="en-US" dirty="0" smtClean="0"/>
              <a:t> takes one or more strings as parameters in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()</a:t>
            </a:r>
            <a:r>
              <a:rPr lang="en-US" dirty="0" smtClean="0"/>
              <a:t>, for example to use in a query.</a:t>
            </a:r>
          </a:p>
          <a:p>
            <a:pPr lvl="1"/>
            <a:r>
              <a:rPr lang="en-US" dirty="0" smtClean="0"/>
              <a:t>The "Progress" parameter type is Void, which means that </a:t>
            </a:r>
            <a:r>
              <a:rPr lang="en-US" b="1" dirty="0" err="1" smtClean="0"/>
              <a:t>MyAsyncTask</a:t>
            </a:r>
            <a:r>
              <a:rPr lang="en-US" dirty="0" smtClean="0"/>
              <a:t> won't use the </a:t>
            </a:r>
            <a:r>
              <a:rPr lang="en-US" b="1" dirty="0" err="1" smtClean="0"/>
              <a:t>publishProgress</a:t>
            </a:r>
            <a:r>
              <a:rPr lang="en-US" b="1" dirty="0" smtClean="0"/>
              <a:t>()</a:t>
            </a:r>
            <a:r>
              <a:rPr lang="en-US" dirty="0" smtClean="0"/>
              <a:t> or </a:t>
            </a:r>
            <a:r>
              <a:rPr lang="en-US" b="1" dirty="0" err="1" smtClean="0"/>
              <a:t>onProgressUpdate</a:t>
            </a:r>
            <a:r>
              <a:rPr lang="en-US" b="1" dirty="0" smtClean="0"/>
              <a:t>()</a:t>
            </a:r>
            <a:r>
              <a:rPr lang="en-US" dirty="0" smtClean="0"/>
              <a:t> methods.</a:t>
            </a:r>
          </a:p>
          <a:p>
            <a:pPr lvl="1"/>
            <a:r>
              <a:rPr lang="en-US" dirty="0" smtClean="0"/>
              <a:t>The "Result" parameter type is Bitmap. </a:t>
            </a:r>
            <a:r>
              <a:rPr lang="en-US" b="1" dirty="0" err="1" smtClean="0"/>
              <a:t>MyAsyncTask</a:t>
            </a:r>
            <a:r>
              <a:rPr lang="en-US" dirty="0" smtClean="0"/>
              <a:t> returns a Bitmap in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()</a:t>
            </a:r>
            <a:r>
              <a:rPr lang="en-US" dirty="0" smtClean="0"/>
              <a:t>, which is passed into </a:t>
            </a:r>
            <a:r>
              <a:rPr lang="en-US" b="1" dirty="0" err="1" smtClean="0"/>
              <a:t>onPostExecute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18" y="1937126"/>
            <a:ext cx="5865963" cy="3301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955" y="1825625"/>
            <a:ext cx="4382089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example above goes through three of the four basic </a:t>
            </a:r>
            <a:r>
              <a:rPr lang="en-US" dirty="0" err="1" smtClean="0"/>
              <a:t>AsyncTask</a:t>
            </a:r>
            <a:r>
              <a:rPr lang="en-US" dirty="0" smtClean="0"/>
              <a:t> steps:</a:t>
            </a:r>
          </a:p>
          <a:p>
            <a:pPr lvl="1"/>
            <a:r>
              <a:rPr lang="en-US" b="1" dirty="0" err="1" smtClean="0"/>
              <a:t>doInBackground</a:t>
            </a:r>
            <a:r>
              <a:rPr lang="en-US" b="1" dirty="0" smtClean="0"/>
              <a:t>()</a:t>
            </a:r>
            <a:r>
              <a:rPr lang="en-US" dirty="0" smtClean="0"/>
              <a:t> downloads content, a long-running task. It computes the percentage of files downloaded from the index of the for loop and passes it to </a:t>
            </a:r>
            <a:r>
              <a:rPr lang="en-US" b="1" dirty="0" err="1" smtClean="0"/>
              <a:t>publishProgress</a:t>
            </a:r>
            <a:r>
              <a:rPr lang="en-US" b="1" dirty="0" smtClean="0"/>
              <a:t>()</a:t>
            </a:r>
            <a:r>
              <a:rPr lang="en-US" dirty="0" smtClean="0"/>
              <a:t>. The check for </a:t>
            </a:r>
            <a:r>
              <a:rPr lang="en-US" b="1" dirty="0" err="1" smtClean="0"/>
              <a:t>isCancelled</a:t>
            </a:r>
            <a:r>
              <a:rPr lang="en-US" b="1" dirty="0" smtClean="0"/>
              <a:t>()</a:t>
            </a:r>
            <a:r>
              <a:rPr lang="en-US" dirty="0" smtClean="0"/>
              <a:t> inside the for loop ensures that if the task has been cancelled, the system does not wait for the loop to complete.</a:t>
            </a:r>
          </a:p>
          <a:p>
            <a:pPr lvl="1"/>
            <a:r>
              <a:rPr lang="en-US" b="1" dirty="0" err="1" smtClean="0"/>
              <a:t>onProgressUpdate</a:t>
            </a:r>
            <a:r>
              <a:rPr lang="en-US" b="1" dirty="0" smtClean="0"/>
              <a:t>()</a:t>
            </a:r>
            <a:r>
              <a:rPr lang="en-US" dirty="0" smtClean="0"/>
              <a:t> updates the percent progress. It is called every time the </a:t>
            </a:r>
            <a:r>
              <a:rPr lang="en-US" b="1" dirty="0" err="1" smtClean="0"/>
              <a:t>publishProgress</a:t>
            </a:r>
            <a:r>
              <a:rPr lang="en-US" b="1" dirty="0" smtClean="0"/>
              <a:t>()</a:t>
            </a:r>
            <a:r>
              <a:rPr lang="en-US" dirty="0" smtClean="0"/>
              <a:t> method is called inside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()</a:t>
            </a:r>
            <a:r>
              <a:rPr lang="en-US" dirty="0" smtClean="0"/>
              <a:t>, which updates the percent progress.</a:t>
            </a:r>
          </a:p>
          <a:p>
            <a:pPr lvl="1"/>
            <a:r>
              <a:rPr lang="en-US" b="1" dirty="0" err="1" smtClean="0"/>
              <a:t>doInBackground</a:t>
            </a:r>
            <a:r>
              <a:rPr lang="en-US" b="1" dirty="0" smtClean="0"/>
              <a:t>()</a:t>
            </a:r>
            <a:r>
              <a:rPr lang="en-US" dirty="0" smtClean="0"/>
              <a:t> computes the total number of bytes downloaded and returns it. </a:t>
            </a:r>
            <a:r>
              <a:rPr lang="en-US" b="1" dirty="0" err="1" smtClean="0"/>
              <a:t>onPostExecute</a:t>
            </a:r>
            <a:r>
              <a:rPr lang="en-US" b="1" dirty="0" smtClean="0"/>
              <a:t>()</a:t>
            </a:r>
            <a:r>
              <a:rPr lang="en-US" dirty="0" smtClean="0"/>
              <a:t> receives the returned result and passes it into </a:t>
            </a:r>
            <a:r>
              <a:rPr lang="en-US" b="1" dirty="0" err="1" smtClean="0"/>
              <a:t>onPostExecute</a:t>
            </a:r>
            <a:r>
              <a:rPr lang="en-US" b="1" dirty="0" smtClean="0"/>
              <a:t>()</a:t>
            </a:r>
            <a:r>
              <a:rPr lang="en-US" dirty="0" smtClean="0"/>
              <a:t>, where it is displayed in a dialog.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you define a subclass of </a:t>
            </a:r>
            <a:r>
              <a:rPr lang="en-US" b="1" dirty="0" err="1" smtClean="0"/>
              <a:t>AsyncTask</a:t>
            </a:r>
            <a:r>
              <a:rPr lang="en-US" dirty="0" smtClean="0"/>
              <a:t>, instantiate it on the UI thread. </a:t>
            </a:r>
          </a:p>
          <a:p>
            <a:r>
              <a:rPr lang="en-US" dirty="0" smtClean="0"/>
              <a:t>Then call </a:t>
            </a:r>
            <a:r>
              <a:rPr lang="en-US" b="1" dirty="0" smtClean="0"/>
              <a:t>execute()</a:t>
            </a:r>
            <a:r>
              <a:rPr lang="en-US" dirty="0" smtClean="0"/>
              <a:t> on the instance, passing in any number of parameters. (These parameters correspond to the "</a:t>
            </a:r>
            <a:r>
              <a:rPr lang="en-US" dirty="0" err="1" smtClean="0"/>
              <a:t>Params</a:t>
            </a:r>
            <a:r>
              <a:rPr lang="en-US" dirty="0" smtClean="0"/>
              <a:t>" parameter type discussed above).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33" y="4308445"/>
            <a:ext cx="4472527" cy="535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AsyncTask</a:t>
            </a:r>
            <a:r>
              <a:rPr lang="en-US" dirty="0" smtClean="0"/>
              <a:t> is impractical for some scenarios:</a:t>
            </a:r>
          </a:p>
          <a:p>
            <a:r>
              <a:rPr lang="en-US" dirty="0" smtClean="0"/>
              <a:t>Changes to device configuration cause problems.</a:t>
            </a:r>
          </a:p>
          <a:p>
            <a:r>
              <a:rPr lang="en-US" dirty="0" smtClean="0"/>
              <a:t>When device configuration changes while an </a:t>
            </a:r>
            <a:r>
              <a:rPr lang="en-US" b="1" dirty="0" err="1" smtClean="0"/>
              <a:t>AsyncTask</a:t>
            </a:r>
            <a:r>
              <a:rPr lang="en-US" dirty="0" smtClean="0"/>
              <a:t> is running, for example if the user changes the screen orientation, the activity that created the </a:t>
            </a:r>
            <a:r>
              <a:rPr lang="en-US" b="1" dirty="0" err="1" smtClean="0"/>
              <a:t>AsyncTask</a:t>
            </a:r>
            <a:r>
              <a:rPr lang="en-US" dirty="0" smtClean="0"/>
              <a:t> is destroyed and re-created.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AsyncTask</a:t>
            </a:r>
            <a:r>
              <a:rPr lang="en-US" dirty="0" smtClean="0"/>
              <a:t> is unable to access the newly created activity, and the results of the </a:t>
            </a:r>
            <a:r>
              <a:rPr lang="en-US" b="1" dirty="0" err="1" smtClean="0"/>
              <a:t>AsyncTask</a:t>
            </a:r>
            <a:r>
              <a:rPr lang="en-US" dirty="0" smtClean="0"/>
              <a:t> aren't published.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AsyncTask</a:t>
            </a:r>
            <a:r>
              <a:rPr lang="en-US" dirty="0" smtClean="0"/>
              <a:t> is impractical for some scenarios:</a:t>
            </a:r>
          </a:p>
          <a:p>
            <a:r>
              <a:rPr lang="en-US" dirty="0" smtClean="0"/>
              <a:t>Old </a:t>
            </a:r>
            <a:r>
              <a:rPr lang="en-US" b="1" dirty="0" err="1" smtClean="0"/>
              <a:t>AsyncTask</a:t>
            </a:r>
            <a:r>
              <a:rPr lang="en-US" dirty="0" smtClean="0"/>
              <a:t> objects stay around, and your app may run out of memory or crash.</a:t>
            </a:r>
          </a:p>
          <a:p>
            <a:endParaRPr lang="en-US" dirty="0" smtClean="0"/>
          </a:p>
          <a:p>
            <a:r>
              <a:rPr lang="en-US" dirty="0" smtClean="0"/>
              <a:t>If the activity that created the </a:t>
            </a:r>
            <a:r>
              <a:rPr lang="en-US" b="1" dirty="0" err="1" smtClean="0"/>
              <a:t>AsyncTask</a:t>
            </a:r>
            <a:r>
              <a:rPr lang="en-US" dirty="0" smtClean="0"/>
              <a:t> is destroyed, the </a:t>
            </a:r>
            <a:r>
              <a:rPr lang="en-US" b="1" dirty="0" err="1" smtClean="0"/>
              <a:t>AsyncTask</a:t>
            </a:r>
            <a:r>
              <a:rPr lang="en-US" dirty="0" smtClean="0"/>
              <a:t> is not destroyed along with it. For example, if your user exits the app after the </a:t>
            </a:r>
            <a:r>
              <a:rPr lang="en-US" b="1" dirty="0" err="1" smtClean="0"/>
              <a:t>AsyncTask</a:t>
            </a:r>
            <a:r>
              <a:rPr lang="en-US" dirty="0" smtClean="0"/>
              <a:t> has started, the </a:t>
            </a:r>
            <a:r>
              <a:rPr lang="en-US" b="1" dirty="0" err="1" smtClean="0"/>
              <a:t>AsyncTask</a:t>
            </a:r>
            <a:r>
              <a:rPr lang="en-US" dirty="0" smtClean="0"/>
              <a:t> keeps using resources unless you call </a:t>
            </a:r>
            <a:r>
              <a:rPr lang="en-US" b="1" dirty="0" smtClean="0"/>
              <a:t>cancel()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Android app starts, it creates the main thread, which is often called the UI thread. </a:t>
            </a:r>
          </a:p>
          <a:p>
            <a:r>
              <a:rPr lang="en-US" dirty="0" smtClean="0"/>
              <a:t>The UI thread dispatches events to the appropriate user interface (UI) widgets. </a:t>
            </a:r>
          </a:p>
          <a:p>
            <a:r>
              <a:rPr lang="en-US" dirty="0" smtClean="0"/>
              <a:t>The UI thread is where your app interacts with components from the Android UI toolkit (components from the </a:t>
            </a:r>
            <a:r>
              <a:rPr lang="en-US" b="1" dirty="0" err="1" smtClean="0"/>
              <a:t>android.widget</a:t>
            </a:r>
            <a:r>
              <a:rPr lang="en-US" dirty="0" smtClean="0"/>
              <a:t> and </a:t>
            </a:r>
            <a:r>
              <a:rPr lang="en-US" b="1" dirty="0" err="1" smtClean="0"/>
              <a:t>android.view</a:t>
            </a:r>
            <a:r>
              <a:rPr lang="en-US" dirty="0" smtClean="0"/>
              <a:t> packages).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Android's thread model has two rules: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block the UI thread.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UI work only on the UI thread.</a:t>
            </a:r>
          </a:p>
          <a:p>
            <a:r>
              <a:rPr lang="en-US" dirty="0" smtClean="0"/>
              <a:t>The UI thread needs to give its attention to drawing the UI and keeping the app responsive to user input. </a:t>
            </a:r>
          </a:p>
          <a:p>
            <a:r>
              <a:rPr lang="en-US" dirty="0" smtClean="0"/>
              <a:t>If everything happened on the UI thread, long operations such as network access or database queries could block the whole UI.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UI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479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UI thread were blocked for more than a few seconds (about 5 seconds currently) the user would be presented with the "application not responding" (ANR) dialog.</a:t>
            </a:r>
          </a:p>
          <a:p>
            <a:r>
              <a:rPr lang="en-US" dirty="0" smtClean="0"/>
              <a:t>To make sure your app doesn't block the UI thread: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Complete all work in less than 16 </a:t>
            </a:r>
            <a:r>
              <a:rPr lang="en-US" dirty="0" err="1" smtClean="0"/>
              <a:t>ms</a:t>
            </a:r>
            <a:r>
              <a:rPr lang="en-US" dirty="0" smtClean="0"/>
              <a:t> for each UI screen.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Don't run asynchronous tasks and other long-running tasks on the UI thread. Instead, implement tasks on a background thread using </a:t>
            </a:r>
            <a:r>
              <a:rPr lang="en-US" b="1" dirty="0" err="1" smtClean="0"/>
              <a:t>AsyncTask</a:t>
            </a:r>
            <a:r>
              <a:rPr lang="en-US" dirty="0" smtClean="0"/>
              <a:t> (for short or interruptible tasks) or </a:t>
            </a:r>
            <a:r>
              <a:rPr lang="en-US" b="1" dirty="0" err="1" smtClean="0"/>
              <a:t>AsyncTaskLoader</a:t>
            </a:r>
            <a:r>
              <a:rPr lang="en-US" dirty="0" smtClean="0"/>
              <a:t> (for tasks that are high-priority, or tasks that need to report back to the user or UI).</a:t>
            </a:r>
          </a:p>
          <a:p>
            <a:endParaRPr lang="en-US" dirty="0"/>
          </a:p>
        </p:txBody>
      </p:sp>
      <p:pic>
        <p:nvPicPr>
          <p:cNvPr id="5" name="Google Shape;473;p87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9863" y="1896998"/>
            <a:ext cx="3563937" cy="19139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D8C7-1C29-4E8E-A682-CA8567E00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long running task?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Network operations</a:t>
            </a:r>
          </a:p>
          <a:p>
            <a:r>
              <a:rPr lang="en-US" dirty="0" smtClean="0"/>
              <a:t>Long calculations</a:t>
            </a:r>
          </a:p>
          <a:p>
            <a:r>
              <a:rPr lang="en-US" dirty="0" smtClean="0"/>
              <a:t>Downloading/uploading files</a:t>
            </a:r>
          </a:p>
          <a:p>
            <a:r>
              <a:rPr lang="en-US" dirty="0" smtClean="0"/>
              <a:t>Processing images</a:t>
            </a:r>
          </a:p>
          <a:p>
            <a:r>
              <a:rPr lang="en-US" dirty="0" smtClean="0"/>
              <a:t>Loading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worker thread</a:t>
            </a:r>
            <a:r>
              <a:rPr lang="en-US" dirty="0" smtClean="0"/>
              <a:t> is any thread which is not the main or UI thread. Use the </a:t>
            </a:r>
            <a:r>
              <a:rPr lang="en-US" b="1" dirty="0" err="1" smtClean="0"/>
              <a:t>AsyncTask</a:t>
            </a:r>
            <a:r>
              <a:rPr lang="en-US" dirty="0" smtClean="0"/>
              <a:t> class to implement an asynchronous, long-running task on a worker thread.</a:t>
            </a:r>
          </a:p>
          <a:p>
            <a:r>
              <a:rPr lang="en-US" b="1" dirty="0" err="1" smtClean="0"/>
              <a:t>AsyncTask</a:t>
            </a:r>
            <a:r>
              <a:rPr lang="en-US" dirty="0" smtClean="0"/>
              <a:t> allows you to perform background operations on a worker thread and publish results on the UI thread.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10849"/>
            <a:ext cx="5181600" cy="23808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D8C7-1C29-4E8E-A682-CA8567E00E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b="1" dirty="0" err="1" smtClean="0"/>
              <a:t>AsyncTask</a:t>
            </a:r>
            <a:r>
              <a:rPr lang="en-US" dirty="0" smtClean="0"/>
              <a:t> is executed, it goes through four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onPreExecute</a:t>
            </a:r>
            <a:r>
              <a:rPr lang="en-US" b="1" dirty="0" smtClean="0"/>
              <a:t>()</a:t>
            </a:r>
            <a:r>
              <a:rPr lang="en-US" dirty="0" smtClean="0"/>
              <a:t> is invoked on the UI thread before the task is executed. This step is normally used to set up the task, for instance by showing a progress bar in the UI.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doInBackground</a:t>
            </a:r>
            <a:r>
              <a:rPr lang="en-US" b="1" dirty="0" smtClean="0"/>
              <a:t>(</a:t>
            </a:r>
            <a:r>
              <a:rPr lang="en-US" b="1" dirty="0" err="1" smtClean="0"/>
              <a:t>Params</a:t>
            </a:r>
            <a:r>
              <a:rPr lang="en-US" b="1" dirty="0" smtClean="0"/>
              <a:t>...)</a:t>
            </a:r>
            <a:r>
              <a:rPr lang="en-US" dirty="0" smtClean="0"/>
              <a:t> is invoked on the background thread immediately after </a:t>
            </a:r>
            <a:r>
              <a:rPr lang="en-US" b="1" dirty="0" err="1" smtClean="0"/>
              <a:t>onPreExecute</a:t>
            </a:r>
            <a:r>
              <a:rPr lang="en-US" b="1" dirty="0" smtClean="0"/>
              <a:t>()</a:t>
            </a:r>
            <a:r>
              <a:rPr lang="en-US" dirty="0" smtClean="0"/>
              <a:t> finishes. This step performs a background computation, returns a result, and passes the result to </a:t>
            </a:r>
            <a:r>
              <a:rPr lang="en-US" b="1" dirty="0" err="1" smtClean="0"/>
              <a:t>onPostExecute</a:t>
            </a:r>
            <a:r>
              <a:rPr lang="en-US" b="1" dirty="0" smtClean="0"/>
              <a:t>()</a:t>
            </a:r>
            <a:r>
              <a:rPr lang="en-US" dirty="0" smtClean="0"/>
              <a:t>. </a:t>
            </a:r>
            <a:r>
              <a:rPr lang="en-US" b="1" dirty="0" smtClean="0"/>
              <a:t>The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()</a:t>
            </a:r>
            <a:r>
              <a:rPr lang="en-US" dirty="0" smtClean="0"/>
              <a:t> method can also call </a:t>
            </a:r>
            <a:r>
              <a:rPr lang="en-US" b="1" dirty="0" err="1" smtClean="0"/>
              <a:t>publishProgress</a:t>
            </a:r>
            <a:r>
              <a:rPr lang="en-US" b="1" dirty="0" smtClean="0"/>
              <a:t>(Progress...)</a:t>
            </a:r>
            <a:r>
              <a:rPr lang="en-US" dirty="0" smtClean="0"/>
              <a:t> to publish one or more units of progress.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onProgressUpdate</a:t>
            </a:r>
            <a:r>
              <a:rPr lang="en-US" b="1" dirty="0" smtClean="0"/>
              <a:t>(Progress...)</a:t>
            </a:r>
            <a:r>
              <a:rPr lang="en-US" dirty="0" smtClean="0"/>
              <a:t> runs on the UI thread after </a:t>
            </a:r>
            <a:r>
              <a:rPr lang="en-US" b="1" dirty="0" err="1" smtClean="0"/>
              <a:t>publishProgress</a:t>
            </a:r>
            <a:r>
              <a:rPr lang="en-US" b="1" dirty="0" smtClean="0"/>
              <a:t>(Progress...)</a:t>
            </a:r>
            <a:r>
              <a:rPr lang="en-US" dirty="0" smtClean="0"/>
              <a:t> is invoked. Use </a:t>
            </a:r>
            <a:r>
              <a:rPr lang="en-US" b="1" dirty="0" err="1" smtClean="0"/>
              <a:t>onProgressUpdate</a:t>
            </a:r>
            <a:r>
              <a:rPr lang="en-US" b="1" dirty="0" smtClean="0"/>
              <a:t>()</a:t>
            </a:r>
            <a:r>
              <a:rPr lang="en-US" dirty="0" smtClean="0"/>
              <a:t> to report any form of progress to the UI thread while the background computation is executing. For instance, you can use it to pass the data to animate a progress bar or show logs in a text field.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onPostExecute</a:t>
            </a:r>
            <a:r>
              <a:rPr lang="en-US" b="1" dirty="0" smtClean="0"/>
              <a:t>(Result)</a:t>
            </a:r>
            <a:r>
              <a:rPr lang="en-US" dirty="0" smtClean="0"/>
              <a:t> runs on the UI thread after the background computation has finished. The result of the background computation is passed to this method as a parameter.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pic>
        <p:nvPicPr>
          <p:cNvPr id="2050" name="Picture 2" descr=" Diagram for method calls of an AsyncTask, nobor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786856"/>
            <a:ext cx="85153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1223</Words>
  <Application>Microsoft Office PowerPoint</Application>
  <PresentationFormat>Widescreen</PresentationFormat>
  <Paragraphs>120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Mobile Application Development</vt:lpstr>
      <vt:lpstr>AsyncTask</vt:lpstr>
      <vt:lpstr>The UI thread</vt:lpstr>
      <vt:lpstr>The UI thread</vt:lpstr>
      <vt:lpstr>The UI thread</vt:lpstr>
      <vt:lpstr>What is a long running task?</vt:lpstr>
      <vt:lpstr>AsyncTask</vt:lpstr>
      <vt:lpstr>AsyncTask</vt:lpstr>
      <vt:lpstr>AsyncTask</vt:lpstr>
      <vt:lpstr>AsyncTask Usage</vt:lpstr>
      <vt:lpstr>AsyncTask Usage</vt:lpstr>
      <vt:lpstr>AsyncTask Usage</vt:lpstr>
      <vt:lpstr>AsyncTask Example</vt:lpstr>
      <vt:lpstr>AsyncTask Example</vt:lpstr>
      <vt:lpstr>Executing an AsyncTask</vt:lpstr>
      <vt:lpstr>Limitations of AsyncTask</vt:lpstr>
      <vt:lpstr>Limitations of AsyncTask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399</cp:revision>
  <dcterms:created xsi:type="dcterms:W3CDTF">2018-08-05T16:50:42Z</dcterms:created>
  <dcterms:modified xsi:type="dcterms:W3CDTF">2021-12-03T05:35:45Z</dcterms:modified>
</cp:coreProperties>
</file>