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Roboto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40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08AA1-407F-413E-9349-F07771F1EBF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D5081-2BE4-4511-A31D-672439C13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3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5081-2BE4-4511-A31D-672439C139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7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NUL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1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2306" r="32953"/>
          <a:stretch>
            <a:fillRect/>
          </a:stretch>
        </p:blipFill>
        <p:spPr>
          <a:xfrm>
            <a:off x="8198381" y="-216784"/>
            <a:ext cx="10397775" cy="1072056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600200" y="3619500"/>
            <a:ext cx="8839200" cy="3646978"/>
            <a:chOff x="6619821" y="4892760"/>
            <a:chExt cx="9670415" cy="3646978"/>
          </a:xfrm>
        </p:grpSpPr>
        <p:sp>
          <p:nvSpPr>
            <p:cNvPr id="4" name="AutoShape 4"/>
            <p:cNvSpPr/>
            <p:nvPr/>
          </p:nvSpPr>
          <p:spPr>
            <a:xfrm>
              <a:off x="6619821" y="4892760"/>
              <a:ext cx="9670415" cy="3646978"/>
            </a:xfrm>
            <a:prstGeom prst="rect">
              <a:avLst/>
            </a:prstGeom>
            <a:solidFill>
              <a:srgbClr val="EBF0F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159062" y="5833975"/>
              <a:ext cx="8561402" cy="26789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</a:pPr>
              <a:r>
                <a:rPr lang="en-US" sz="12000" dirty="0" smtClean="0">
                  <a:solidFill>
                    <a:srgbClr val="251E20"/>
                  </a:solidFill>
                  <a:latin typeface="Roboto" panose="020B0604020202020204" charset="0"/>
                  <a:ea typeface="Roboto" panose="020B0604020202020204" charset="0"/>
                </a:rPr>
                <a:t>AI Based </a:t>
              </a:r>
              <a:endParaRPr lang="en-US" sz="12000" dirty="0">
                <a:solidFill>
                  <a:srgbClr val="251E20"/>
                </a:solidFill>
                <a:latin typeface="Roboto" panose="020B0604020202020204" charset="0"/>
                <a:ea typeface="Roboto" panose="020B0604020202020204" charset="0"/>
              </a:endParaRPr>
            </a:p>
            <a:p>
              <a:pPr>
                <a:lnSpc>
                  <a:spcPts val="10200"/>
                </a:lnSpc>
              </a:pPr>
              <a:r>
                <a:rPr lang="en-US" sz="12000" dirty="0" smtClean="0">
                  <a:solidFill>
                    <a:srgbClr val="251E20"/>
                  </a:solidFill>
                  <a:latin typeface="Roboto" panose="020B0604020202020204" charset="0"/>
                  <a:ea typeface="Roboto" panose="020B0604020202020204" charset="0"/>
                </a:rPr>
                <a:t>Yoga guru</a:t>
              </a:r>
              <a:endParaRPr lang="en-US" sz="12000" dirty="0">
                <a:solidFill>
                  <a:srgbClr val="251E20"/>
                </a:solidFill>
                <a:latin typeface="Roboto" panose="020B0604020202020204" charset="0"/>
                <a:ea typeface="Roboto" panose="020B0604020202020204" charset="0"/>
              </a:endParaR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9891181" y="-159617"/>
            <a:ext cx="8704976" cy="870497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788014" y="8265081"/>
            <a:ext cx="6222554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4400" b="1" spc="140" dirty="0" smtClean="0">
                <a:solidFill>
                  <a:srgbClr val="EBF0F2"/>
                </a:solidFill>
                <a:latin typeface="Roboto"/>
              </a:rPr>
              <a:t>Shiwani Dembla</a:t>
            </a:r>
            <a:br>
              <a:rPr lang="en-US" sz="4400" b="1" spc="140" dirty="0" smtClean="0">
                <a:solidFill>
                  <a:srgbClr val="EBF0F2"/>
                </a:solidFill>
                <a:latin typeface="Roboto"/>
              </a:rPr>
            </a:br>
            <a:endParaRPr lang="en-US" sz="4400" b="1" spc="140" dirty="0" smtClean="0">
              <a:solidFill>
                <a:srgbClr val="EBF0F2"/>
              </a:solidFill>
              <a:latin typeface="Roboto"/>
            </a:endParaRPr>
          </a:p>
          <a:p>
            <a:pPr>
              <a:lnSpc>
                <a:spcPts val="3640"/>
              </a:lnSpc>
            </a:pPr>
            <a:r>
              <a:rPr lang="en-US" sz="4400" b="1" spc="140" dirty="0" smtClean="0">
                <a:solidFill>
                  <a:srgbClr val="EBF0F2"/>
                </a:solidFill>
                <a:latin typeface="Roboto"/>
              </a:rPr>
              <a:t>Sukkur IBA University</a:t>
            </a:r>
          </a:p>
          <a:p>
            <a:pPr>
              <a:lnSpc>
                <a:spcPts val="3640"/>
              </a:lnSpc>
            </a:pPr>
            <a:endParaRPr lang="en-US" sz="4400" b="1" spc="140" dirty="0">
              <a:solidFill>
                <a:srgbClr val="EBF0F2"/>
              </a:solidFill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9239" b="923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2701489" y="-266210"/>
            <a:ext cx="5833707" cy="583370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-5400000">
            <a:off x="-243838" y="4601986"/>
            <a:ext cx="5833707" cy="5833707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304800" y="1333499"/>
            <a:ext cx="17830800" cy="8835983"/>
          </a:xfrm>
          <a:prstGeom prst="rect">
            <a:avLst/>
          </a:prstGeom>
          <a:solidFill>
            <a:srgbClr val="EBF0F2"/>
          </a:solidFill>
        </p:spPr>
      </p:sp>
      <p:sp>
        <p:nvSpPr>
          <p:cNvPr id="17" name="Rectangle 16"/>
          <p:cNvSpPr/>
          <p:nvPr/>
        </p:nvSpPr>
        <p:spPr>
          <a:xfrm>
            <a:off x="3505200" y="167827"/>
            <a:ext cx="11049000" cy="130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7200" dirty="0">
                <a:solidFill>
                  <a:srgbClr val="251E20"/>
                </a:solidFill>
                <a:latin typeface="Roboto" panose="020B0604020202020204" charset="0"/>
                <a:ea typeface="Roboto" panose="020B0604020202020204" charset="0"/>
              </a:rPr>
              <a:t>AI </a:t>
            </a:r>
            <a:r>
              <a:rPr lang="en-US" sz="7200" dirty="0" smtClean="0">
                <a:solidFill>
                  <a:srgbClr val="251E20"/>
                </a:solidFill>
                <a:latin typeface="Roboto" panose="020B0604020202020204" charset="0"/>
                <a:ea typeface="Roboto" panose="020B0604020202020204" charset="0"/>
              </a:rPr>
              <a:t>Based Yoga </a:t>
            </a:r>
            <a:r>
              <a:rPr lang="en-US" sz="7200" dirty="0">
                <a:solidFill>
                  <a:srgbClr val="251E20"/>
                </a:solidFill>
                <a:latin typeface="Roboto" panose="020B0604020202020204" charset="0"/>
                <a:ea typeface="Roboto" panose="020B0604020202020204" charset="0"/>
              </a:rPr>
              <a:t>G</a:t>
            </a:r>
            <a:r>
              <a:rPr lang="en-US" sz="7200" dirty="0" smtClean="0">
                <a:solidFill>
                  <a:srgbClr val="251E20"/>
                </a:solidFill>
                <a:latin typeface="Roboto" panose="020B0604020202020204" charset="0"/>
                <a:ea typeface="Roboto" panose="020B0604020202020204" charset="0"/>
              </a:rPr>
              <a:t>uru</a:t>
            </a:r>
            <a:endParaRPr lang="en-US" sz="7200" dirty="0">
              <a:solidFill>
                <a:srgbClr val="251E2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496" y="1586102"/>
            <a:ext cx="5181600" cy="32876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375" y="6167642"/>
            <a:ext cx="4808168" cy="29855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09" y="6362700"/>
            <a:ext cx="3335024" cy="29718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 flipH="1">
            <a:off x="857474" y="4921166"/>
            <a:ext cx="2342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mage input  of Yoga pose from mobile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4701549" y="4987355"/>
            <a:ext cx="4193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parts are detected in 17 points forming a skeleton of different colors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flipH="1">
            <a:off x="11773604" y="4714267"/>
            <a:ext cx="5102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feature extraction and estimation, model recognizes the Yoga pose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12002773" y="9216230"/>
            <a:ext cx="5102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pose is compared with Standard poses and Cosine Similarity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7451812" y="9461303"/>
            <a:ext cx="510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Model accuracy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344613" y="3509257"/>
            <a:ext cx="209588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83000" y="4776970"/>
            <a:ext cx="0" cy="13906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0463833" y="7763069"/>
            <a:ext cx="130977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30" name="Picture 6" descr="Real-Time 3D Pose Detection &amp; Pose Classification with Mediapipe and Python  | Bleed A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29" y="6167642"/>
            <a:ext cx="4899042" cy="33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 flipH="1">
            <a:off x="10463833" y="7734300"/>
            <a:ext cx="130977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030" idx="3"/>
          </p:cNvCxnSpPr>
          <p:nvPr/>
        </p:nvCxnSpPr>
        <p:spPr>
          <a:xfrm flipH="1">
            <a:off x="6113671" y="7794298"/>
            <a:ext cx="1015139" cy="248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1256620" y="9518104"/>
            <a:ext cx="4333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 guiding to set the pose.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76" y="1688249"/>
            <a:ext cx="2279410" cy="3241037"/>
          </a:xfrm>
          <a:prstGeom prst="rect">
            <a:avLst/>
          </a:prstGeom>
        </p:spPr>
      </p:pic>
      <p:pic>
        <p:nvPicPr>
          <p:cNvPr id="1026" name="Picture 2" descr="The entire process of human pose estimation. Convolutional neural... |  Download Scientific Diagram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33" y="1952518"/>
            <a:ext cx="7522725" cy="28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V="1">
            <a:off x="9613060" y="3407136"/>
            <a:ext cx="897015" cy="231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2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69</Words>
  <Application>Microsoft Office PowerPoint</Application>
  <PresentationFormat>Custom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Times New Roman</vt:lpstr>
      <vt:lpstr>Arial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Orange Fitness Workout Cool Presentation</dc:title>
  <dc:creator>shiwani dembla</dc:creator>
  <cp:lastModifiedBy>shiwani dembla</cp:lastModifiedBy>
  <cp:revision>13</cp:revision>
  <dcterms:created xsi:type="dcterms:W3CDTF">2006-08-16T00:00:00Z</dcterms:created>
  <dcterms:modified xsi:type="dcterms:W3CDTF">2022-05-24T03:43:50Z</dcterms:modified>
  <dc:identifier>DAFBjw3hYB8</dc:identifier>
</cp:coreProperties>
</file>