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88EB-6FCC-468C-80F6-CA3553C30B1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EAE2-FF38-4150-8E91-545DFEF30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3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88EB-6FCC-468C-80F6-CA3553C30B1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EAE2-FF38-4150-8E91-545DFEF30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6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88EB-6FCC-468C-80F6-CA3553C30B1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EAE2-FF38-4150-8E91-545DFEF30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6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88EB-6FCC-468C-80F6-CA3553C30B1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EAE2-FF38-4150-8E91-545DFEF30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9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88EB-6FCC-468C-80F6-CA3553C30B1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EAE2-FF38-4150-8E91-545DFEF30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88EB-6FCC-468C-80F6-CA3553C30B1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EAE2-FF38-4150-8E91-545DFEF30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1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88EB-6FCC-468C-80F6-CA3553C30B1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EAE2-FF38-4150-8E91-545DFEF30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0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88EB-6FCC-468C-80F6-CA3553C30B1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EAE2-FF38-4150-8E91-545DFEF30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7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88EB-6FCC-468C-80F6-CA3553C30B1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EAE2-FF38-4150-8E91-545DFEF30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6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88EB-6FCC-468C-80F6-CA3553C30B1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EAE2-FF38-4150-8E91-545DFEF30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31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88EB-6FCC-468C-80F6-CA3553C30B1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EAE2-FF38-4150-8E91-545DFEF30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8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588EB-6FCC-468C-80F6-CA3553C30B1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CEAE2-FF38-4150-8E91-545DFEF30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4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6" y="193183"/>
            <a:ext cx="11513713" cy="646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43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8" y="193184"/>
            <a:ext cx="11539471" cy="638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48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2" y="257577"/>
            <a:ext cx="11578107" cy="633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7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4" y="218941"/>
            <a:ext cx="11668259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92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7" y="193183"/>
            <a:ext cx="11526592" cy="646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12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5" y="257578"/>
            <a:ext cx="11629622" cy="63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68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7" y="270456"/>
            <a:ext cx="11552350" cy="62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39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2" y="270457"/>
            <a:ext cx="11629622" cy="63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6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9" y="244699"/>
            <a:ext cx="11423560" cy="63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7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4" y="231820"/>
            <a:ext cx="11642501" cy="637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5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1" y="193183"/>
            <a:ext cx="11771289" cy="645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8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4" y="270456"/>
            <a:ext cx="11590986" cy="64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4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3" y="193182"/>
            <a:ext cx="11372045" cy="641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1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4" y="309092"/>
            <a:ext cx="11784169" cy="629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4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2" y="244699"/>
            <a:ext cx="11668259" cy="625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65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2" y="373487"/>
            <a:ext cx="11475076" cy="615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9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faiz</dc:creator>
  <cp:lastModifiedBy>faiz</cp:lastModifiedBy>
  <cp:revision>14</cp:revision>
  <dcterms:created xsi:type="dcterms:W3CDTF">2022-04-11T08:39:43Z</dcterms:created>
  <dcterms:modified xsi:type="dcterms:W3CDTF">2022-04-11T08:51:18Z</dcterms:modified>
</cp:coreProperties>
</file>