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227B-4FB2-4DB4-8734-C90B87B59C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BC14-9E4F-4D35-9E22-B0C443EC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7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227B-4FB2-4DB4-8734-C90B87B59C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BC14-9E4F-4D35-9E22-B0C443EC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227B-4FB2-4DB4-8734-C90B87B59C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BC14-9E4F-4D35-9E22-B0C443EC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8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227B-4FB2-4DB4-8734-C90B87B59C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BC14-9E4F-4D35-9E22-B0C443EC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4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227B-4FB2-4DB4-8734-C90B87B59C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BC14-9E4F-4D35-9E22-B0C443EC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3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227B-4FB2-4DB4-8734-C90B87B59C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BC14-9E4F-4D35-9E22-B0C443EC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0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227B-4FB2-4DB4-8734-C90B87B59C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BC14-9E4F-4D35-9E22-B0C443EC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227B-4FB2-4DB4-8734-C90B87B59C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BC14-9E4F-4D35-9E22-B0C443EC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4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227B-4FB2-4DB4-8734-C90B87B59C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BC14-9E4F-4D35-9E22-B0C443EC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9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227B-4FB2-4DB4-8734-C90B87B59C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BC14-9E4F-4D35-9E22-B0C443EC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9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227B-4FB2-4DB4-8734-C90B87B59C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BC14-9E4F-4D35-9E22-B0C443EC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8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B227B-4FB2-4DB4-8734-C90B87B59C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FBC14-9E4F-4D35-9E22-B0C443EC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" y="180303"/>
            <a:ext cx="11938715" cy="64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214"/>
            <a:ext cx="12192000" cy="63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8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296214"/>
            <a:ext cx="11363325" cy="628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296214"/>
            <a:ext cx="11563350" cy="62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4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851"/>
            <a:ext cx="12192000" cy="62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3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335"/>
            <a:ext cx="12192000" cy="63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25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973"/>
            <a:ext cx="12192000" cy="63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4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283334"/>
            <a:ext cx="11610975" cy="625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5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699"/>
            <a:ext cx="12192000" cy="643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218941"/>
            <a:ext cx="11839575" cy="645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9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57577"/>
            <a:ext cx="11029950" cy="638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3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4" y="280182"/>
            <a:ext cx="11982450" cy="63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6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70455"/>
            <a:ext cx="11544300" cy="64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3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20"/>
            <a:ext cx="12192000" cy="6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2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296214"/>
            <a:ext cx="11134725" cy="63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8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09093"/>
            <a:ext cx="11391900" cy="634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1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09093"/>
            <a:ext cx="11201400" cy="628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3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</dc:creator>
  <cp:lastModifiedBy>faiz</cp:lastModifiedBy>
  <cp:revision>1</cp:revision>
  <dcterms:created xsi:type="dcterms:W3CDTF">2022-06-01T06:07:50Z</dcterms:created>
  <dcterms:modified xsi:type="dcterms:W3CDTF">2022-06-01T06:14:57Z</dcterms:modified>
</cp:coreProperties>
</file>