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677D-2F31-446F-A010-B661E07E9AA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CF8-5ED9-4121-9734-E385D6BE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9" y="244699"/>
            <a:ext cx="11900078" cy="64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7577"/>
            <a:ext cx="11620500" cy="63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83335"/>
            <a:ext cx="11732653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8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244698"/>
            <a:ext cx="12030075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1" y="206062"/>
            <a:ext cx="11745532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244699"/>
            <a:ext cx="11732653" cy="64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7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206062"/>
            <a:ext cx="11753850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2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93183"/>
            <a:ext cx="11784169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44699"/>
            <a:ext cx="11595815" cy="63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244699"/>
            <a:ext cx="11382375" cy="65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7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18941"/>
            <a:ext cx="11835684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2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93183"/>
            <a:ext cx="11835685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2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" y="167425"/>
            <a:ext cx="11694016" cy="65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06063"/>
            <a:ext cx="11797048" cy="63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3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54546"/>
            <a:ext cx="11784169" cy="6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0305"/>
            <a:ext cx="11809927" cy="65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0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231821"/>
            <a:ext cx="11784169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54546"/>
            <a:ext cx="11809925" cy="6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93183"/>
            <a:ext cx="11771290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8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218940"/>
            <a:ext cx="11808183" cy="64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4</cp:revision>
  <dcterms:created xsi:type="dcterms:W3CDTF">2022-05-09T08:11:14Z</dcterms:created>
  <dcterms:modified xsi:type="dcterms:W3CDTF">2022-05-09T08:20:53Z</dcterms:modified>
</cp:coreProperties>
</file>