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5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8094D-8EDB-46C8-A456-02D51949FC5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3E55-77EA-47AD-BE54-A1D28C7DD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231820"/>
            <a:ext cx="11745531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231820"/>
            <a:ext cx="11719775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218941"/>
            <a:ext cx="11629621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57577"/>
            <a:ext cx="11771290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" y="283335"/>
            <a:ext cx="11694016" cy="62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218941"/>
            <a:ext cx="11706896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270455"/>
            <a:ext cx="11552348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67425"/>
            <a:ext cx="11681137" cy="6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54546"/>
            <a:ext cx="11629623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1" y="206062"/>
            <a:ext cx="11539470" cy="63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28789"/>
            <a:ext cx="11706896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80304"/>
            <a:ext cx="11771290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244699"/>
            <a:ext cx="11758411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31820"/>
            <a:ext cx="11758411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193183"/>
            <a:ext cx="11655381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310502"/>
            <a:ext cx="11629623" cy="6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" y="270457"/>
            <a:ext cx="11719774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206062"/>
            <a:ext cx="11681138" cy="6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8" y="206062"/>
            <a:ext cx="11668258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257577"/>
            <a:ext cx="11616743" cy="63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96214"/>
            <a:ext cx="11642502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" y="270456"/>
            <a:ext cx="11487955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67426"/>
            <a:ext cx="11797048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93184"/>
            <a:ext cx="11642501" cy="6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80305"/>
            <a:ext cx="11681137" cy="64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283335"/>
            <a:ext cx="11719775" cy="63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231820"/>
            <a:ext cx="11719775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" y="218941"/>
            <a:ext cx="11874321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0" y="309093"/>
            <a:ext cx="11758410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206061"/>
            <a:ext cx="11758411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193183"/>
            <a:ext cx="11732654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18</cp:revision>
  <dcterms:created xsi:type="dcterms:W3CDTF">2022-04-18T06:46:04Z</dcterms:created>
  <dcterms:modified xsi:type="dcterms:W3CDTF">2022-04-18T07:11:03Z</dcterms:modified>
</cp:coreProperties>
</file>