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2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6A858-D91E-4D4C-BB6B-28299018729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5B4F-54D2-435A-BC46-BA3FAEDF0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7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360608"/>
            <a:ext cx="11552350" cy="62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" y="296214"/>
            <a:ext cx="11629622" cy="62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257578"/>
            <a:ext cx="11552349" cy="64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7" y="180304"/>
            <a:ext cx="11578107" cy="63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31820"/>
            <a:ext cx="11758411" cy="6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9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309093"/>
            <a:ext cx="11642502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4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244699"/>
            <a:ext cx="11655380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180304"/>
            <a:ext cx="11745533" cy="64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0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2</cp:revision>
  <dcterms:created xsi:type="dcterms:W3CDTF">2022-04-11T08:52:27Z</dcterms:created>
  <dcterms:modified xsi:type="dcterms:W3CDTF">2022-04-11T08:57:28Z</dcterms:modified>
</cp:coreProperties>
</file>