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CA46-AD0D-40BB-ABAF-570D0A8187B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D3EA-D582-4437-83CE-9C50A64E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218941"/>
            <a:ext cx="119000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18940"/>
            <a:ext cx="11758411" cy="65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93183"/>
            <a:ext cx="11887200" cy="65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206062"/>
            <a:ext cx="11732654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80305"/>
            <a:ext cx="11771290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4"/>
            <a:ext cx="11784169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28790"/>
            <a:ext cx="11925836" cy="65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2" y="128789"/>
            <a:ext cx="11874321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44699"/>
            <a:ext cx="11861443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9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206062"/>
            <a:ext cx="11668125" cy="65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3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93183"/>
            <a:ext cx="1183568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283335"/>
            <a:ext cx="1186144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7425"/>
            <a:ext cx="11772900" cy="65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18941"/>
            <a:ext cx="11797048" cy="64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4" y="206061"/>
            <a:ext cx="11822806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31821"/>
            <a:ext cx="11906250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1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15910"/>
            <a:ext cx="11782425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206062"/>
            <a:ext cx="11210925" cy="6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2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06062"/>
            <a:ext cx="11809927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2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93183"/>
            <a:ext cx="12020550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5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167425"/>
            <a:ext cx="12087225" cy="65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3"/>
            <a:ext cx="11784169" cy="65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31820"/>
            <a:ext cx="12011025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8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4699"/>
            <a:ext cx="11811000" cy="64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283335"/>
            <a:ext cx="11964473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3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257577"/>
            <a:ext cx="11900079" cy="6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1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5</cp:revision>
  <dcterms:created xsi:type="dcterms:W3CDTF">2022-04-25T05:51:09Z</dcterms:created>
  <dcterms:modified xsi:type="dcterms:W3CDTF">2022-04-25T06:05:58Z</dcterms:modified>
</cp:coreProperties>
</file>