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4" r:id="rId13"/>
    <p:sldId id="295" r:id="rId14"/>
    <p:sldId id="269" r:id="rId15"/>
    <p:sldId id="266" r:id="rId16"/>
    <p:sldId id="270" r:id="rId17"/>
    <p:sldId id="297" r:id="rId18"/>
    <p:sldId id="299" r:id="rId19"/>
    <p:sldId id="308" r:id="rId20"/>
    <p:sldId id="309" r:id="rId21"/>
    <p:sldId id="310" r:id="rId22"/>
    <p:sldId id="311" r:id="rId23"/>
    <p:sldId id="312" r:id="rId24"/>
    <p:sldId id="313" r:id="rId25"/>
    <p:sldId id="268" r:id="rId26"/>
    <p:sldId id="301" r:id="rId27"/>
    <p:sldId id="302" r:id="rId28"/>
    <p:sldId id="303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B9FC-241F-480E-9983-F6808BA9452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B811-96E5-4BB7-8291-B3098837C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83335"/>
            <a:ext cx="11578107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231821"/>
            <a:ext cx="11758410" cy="65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154546"/>
            <a:ext cx="11848562" cy="65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476519"/>
            <a:ext cx="11475076" cy="60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437881"/>
            <a:ext cx="10779617" cy="60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3"/>
            <a:ext cx="12192000" cy="6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0152"/>
            <a:ext cx="12192000" cy="66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540913"/>
            <a:ext cx="11088710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450761"/>
            <a:ext cx="10895527" cy="59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44699"/>
            <a:ext cx="11610975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231820"/>
            <a:ext cx="11835684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31820"/>
            <a:ext cx="11500834" cy="62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321971"/>
            <a:ext cx="11565227" cy="62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70456"/>
            <a:ext cx="11694017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6" y="180304"/>
            <a:ext cx="11668258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3" y="257577"/>
            <a:ext cx="11732652" cy="6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41668"/>
            <a:ext cx="11848564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8" y="553792"/>
            <a:ext cx="10470524" cy="6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540913"/>
            <a:ext cx="10573555" cy="60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502276"/>
            <a:ext cx="10792495" cy="5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04"/>
            <a:ext cx="12192000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70457"/>
            <a:ext cx="11539469" cy="63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41668"/>
            <a:ext cx="11904171" cy="65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28790"/>
            <a:ext cx="11874321" cy="65682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109662"/>
            <a:ext cx="11468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15910"/>
            <a:ext cx="12001500" cy="65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90152"/>
            <a:ext cx="11925836" cy="66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167426"/>
            <a:ext cx="11835683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80304"/>
            <a:ext cx="11896725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54546"/>
            <a:ext cx="11991975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193184"/>
            <a:ext cx="11887200" cy="64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167425"/>
            <a:ext cx="11938715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54546"/>
            <a:ext cx="11861441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80304"/>
            <a:ext cx="11629623" cy="6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154547"/>
            <a:ext cx="11912957" cy="6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180304"/>
            <a:ext cx="11732654" cy="65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141668"/>
            <a:ext cx="11732654" cy="64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257578"/>
            <a:ext cx="11681137" cy="6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67424"/>
            <a:ext cx="11620500" cy="64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93183"/>
            <a:ext cx="11706896" cy="64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41668"/>
            <a:ext cx="11771289" cy="67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41668"/>
            <a:ext cx="11153775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41668"/>
            <a:ext cx="11809927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28789"/>
            <a:ext cx="11784169" cy="6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206062"/>
            <a:ext cx="11649075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566669"/>
            <a:ext cx="10586433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566670"/>
            <a:ext cx="10547797" cy="45339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0924" y="5782614"/>
            <a:ext cx="7173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Smart Contracts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28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70456"/>
            <a:ext cx="11500833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193183"/>
            <a:ext cx="11848564" cy="6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" y="167425"/>
            <a:ext cx="11771290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54546"/>
            <a:ext cx="11925300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28789"/>
            <a:ext cx="11822805" cy="65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11</cp:revision>
  <dcterms:created xsi:type="dcterms:W3CDTF">2022-02-25T07:18:55Z</dcterms:created>
  <dcterms:modified xsi:type="dcterms:W3CDTF">2022-02-25T10:48:29Z</dcterms:modified>
</cp:coreProperties>
</file>