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28D0-53C2-4B11-AA7E-49B665E33AD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3DDC-2C43-4910-99B2-4C30A2CC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4"/>
            <a:ext cx="12192000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93183"/>
            <a:ext cx="11964473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" y="244699"/>
            <a:ext cx="11925837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80304"/>
            <a:ext cx="11858625" cy="65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218941"/>
            <a:ext cx="11732654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67425"/>
            <a:ext cx="11822806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44698"/>
            <a:ext cx="11809927" cy="63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296214"/>
            <a:ext cx="11887200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80304"/>
            <a:ext cx="11784169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44699"/>
            <a:ext cx="11732654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128790"/>
            <a:ext cx="11887200" cy="66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70456"/>
            <a:ext cx="11861443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93182"/>
            <a:ext cx="11848563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128789"/>
            <a:ext cx="11861442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67425"/>
            <a:ext cx="11744325" cy="65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67425"/>
            <a:ext cx="11830050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180304"/>
            <a:ext cx="11835684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41668"/>
            <a:ext cx="12077700" cy="66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3184"/>
            <a:ext cx="12039600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7</cp:revision>
  <dcterms:created xsi:type="dcterms:W3CDTF">2022-03-03T08:28:56Z</dcterms:created>
  <dcterms:modified xsi:type="dcterms:W3CDTF">2022-03-03T09:17:00Z</dcterms:modified>
</cp:coreProperties>
</file>