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7953-359E-4B70-9A8C-48EAA50278A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4410-850D-4E89-9436-B6B95AA65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1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7953-359E-4B70-9A8C-48EAA50278A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4410-850D-4E89-9436-B6B95AA65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1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7953-359E-4B70-9A8C-48EAA50278A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4410-850D-4E89-9436-B6B95AA65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5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7953-359E-4B70-9A8C-48EAA50278A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4410-850D-4E89-9436-B6B95AA65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5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7953-359E-4B70-9A8C-48EAA50278A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4410-850D-4E89-9436-B6B95AA65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0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7953-359E-4B70-9A8C-48EAA50278A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4410-850D-4E89-9436-B6B95AA65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9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7953-359E-4B70-9A8C-48EAA50278A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4410-850D-4E89-9436-B6B95AA65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0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7953-359E-4B70-9A8C-48EAA50278A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4410-850D-4E89-9436-B6B95AA65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7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7953-359E-4B70-9A8C-48EAA50278A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4410-850D-4E89-9436-B6B95AA65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2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7953-359E-4B70-9A8C-48EAA50278A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4410-850D-4E89-9436-B6B95AA65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7953-359E-4B70-9A8C-48EAA50278A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4410-850D-4E89-9436-B6B95AA65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7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37953-359E-4B70-9A8C-48EAA50278A2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C4410-850D-4E89-9436-B6B95AA65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0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244699"/>
            <a:ext cx="11771290" cy="637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0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1" y="218941"/>
            <a:ext cx="11809926" cy="649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9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" y="231820"/>
            <a:ext cx="11861443" cy="642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36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4" y="231820"/>
            <a:ext cx="11874322" cy="646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40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257577"/>
            <a:ext cx="11944350" cy="642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47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" y="218941"/>
            <a:ext cx="11835684" cy="646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07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7578"/>
            <a:ext cx="11647868" cy="641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22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4" y="257578"/>
            <a:ext cx="11809927" cy="641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36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0" y="193183"/>
            <a:ext cx="11887200" cy="647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7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3" y="193183"/>
            <a:ext cx="11874321" cy="65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32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7" y="257577"/>
            <a:ext cx="11758412" cy="636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01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3" y="193183"/>
            <a:ext cx="11797048" cy="646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3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9" y="193183"/>
            <a:ext cx="11732653" cy="655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69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3" y="154546"/>
            <a:ext cx="11835685" cy="654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8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231820"/>
            <a:ext cx="11753850" cy="65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0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1" y="103031"/>
            <a:ext cx="11771290" cy="658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" y="206062"/>
            <a:ext cx="11861442" cy="645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6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faiz</dc:creator>
  <cp:lastModifiedBy>faiz</cp:lastModifiedBy>
  <cp:revision>3</cp:revision>
  <dcterms:created xsi:type="dcterms:W3CDTF">2022-02-25T07:46:22Z</dcterms:created>
  <dcterms:modified xsi:type="dcterms:W3CDTF">2022-02-25T07:57:10Z</dcterms:modified>
</cp:coreProperties>
</file>