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52C1-7AA9-48EB-97C1-DC2C482DE39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ADD3-6938-4CFD-A79A-DE0BB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70456"/>
            <a:ext cx="11848564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31821"/>
            <a:ext cx="11719775" cy="6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06062"/>
            <a:ext cx="11771290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8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4699"/>
            <a:ext cx="11506200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4851"/>
            <a:ext cx="11734800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3334"/>
            <a:ext cx="11734800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83336"/>
            <a:ext cx="11982450" cy="62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296214"/>
            <a:ext cx="11887200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31821"/>
            <a:ext cx="11784169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309093"/>
            <a:ext cx="11868150" cy="61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244698"/>
            <a:ext cx="11912957" cy="62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41668"/>
            <a:ext cx="11706896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309093"/>
            <a:ext cx="11758411" cy="6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257577"/>
            <a:ext cx="11797048" cy="62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206062"/>
            <a:ext cx="12144375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25"/>
            <a:ext cx="12192000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1819"/>
            <a:ext cx="11506200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0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80305"/>
            <a:ext cx="11848564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321972"/>
            <a:ext cx="11758411" cy="63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18941"/>
            <a:ext cx="11706895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18942"/>
            <a:ext cx="11401425" cy="6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1972"/>
            <a:ext cx="11430000" cy="6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360608"/>
            <a:ext cx="11477625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57577"/>
            <a:ext cx="11668125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67424"/>
            <a:ext cx="11500834" cy="63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4</cp:revision>
  <dcterms:created xsi:type="dcterms:W3CDTF">2022-02-25T09:02:35Z</dcterms:created>
  <dcterms:modified xsi:type="dcterms:W3CDTF">2022-02-25T09:45:47Z</dcterms:modified>
</cp:coreProperties>
</file>