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80" r:id="rId5"/>
    <p:sldId id="259" r:id="rId6"/>
    <p:sldId id="279" r:id="rId7"/>
    <p:sldId id="268" r:id="rId8"/>
    <p:sldId id="260" r:id="rId9"/>
    <p:sldId id="281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85" d="100"/>
          <a:sy n="185" d="100"/>
        </p:scale>
        <p:origin x="-164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4A4BC-9969-B34F-B8D6-ED3D07F43D2B}" type="datetimeFigureOut">
              <a:rPr lang="en-US" smtClean="0"/>
              <a:t>19/09/17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C8E4-4334-5648-A17C-FB06DFBE7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192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4A4BC-9969-B34F-B8D6-ED3D07F43D2B}" type="datetimeFigureOut">
              <a:rPr lang="en-US" smtClean="0"/>
              <a:t>19/09/17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C8E4-4334-5648-A17C-FB06DFBE7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066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4A4BC-9969-B34F-B8D6-ED3D07F43D2B}" type="datetimeFigureOut">
              <a:rPr lang="en-US" smtClean="0"/>
              <a:t>19/09/17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C8E4-4334-5648-A17C-FB06DFBE7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147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4A4BC-9969-B34F-B8D6-ED3D07F43D2B}" type="datetimeFigureOut">
              <a:rPr lang="en-US" smtClean="0"/>
              <a:t>19/09/17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C8E4-4334-5648-A17C-FB06DFBE7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551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4A4BC-9969-B34F-B8D6-ED3D07F43D2B}" type="datetimeFigureOut">
              <a:rPr lang="en-US" smtClean="0"/>
              <a:t>19/09/17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C8E4-4334-5648-A17C-FB06DFBE7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209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4A4BC-9969-B34F-B8D6-ED3D07F43D2B}" type="datetimeFigureOut">
              <a:rPr lang="en-US" smtClean="0"/>
              <a:t>19/09/17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C8E4-4334-5648-A17C-FB06DFBE7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456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4A4BC-9969-B34F-B8D6-ED3D07F43D2B}" type="datetimeFigureOut">
              <a:rPr lang="en-US" smtClean="0"/>
              <a:t>19/09/17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C8E4-4334-5648-A17C-FB06DFBE7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271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4A4BC-9969-B34F-B8D6-ED3D07F43D2B}" type="datetimeFigureOut">
              <a:rPr lang="en-US" smtClean="0"/>
              <a:t>19/09/17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C8E4-4334-5648-A17C-FB06DFBE7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558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4A4BC-9969-B34F-B8D6-ED3D07F43D2B}" type="datetimeFigureOut">
              <a:rPr lang="en-US" smtClean="0"/>
              <a:t>19/09/17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C8E4-4334-5648-A17C-FB06DFBE7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691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4A4BC-9969-B34F-B8D6-ED3D07F43D2B}" type="datetimeFigureOut">
              <a:rPr lang="en-US" smtClean="0"/>
              <a:t>19/09/17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C8E4-4334-5648-A17C-FB06DFBE7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96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4A4BC-9969-B34F-B8D6-ED3D07F43D2B}" type="datetimeFigureOut">
              <a:rPr lang="en-US" smtClean="0"/>
              <a:t>19/09/17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C8E4-4334-5648-A17C-FB06DFBE7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103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24A4BC-9969-B34F-B8D6-ED3D07F43D2B}" type="datetimeFigureOut">
              <a:rPr lang="en-US" smtClean="0"/>
              <a:t>19/09/17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EAC8E4-4334-5648-A17C-FB06DFBE7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507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Bioinformatics</a:t>
            </a:r>
            <a:r>
              <a:rPr lang="zh-CN" altLang="en-US" dirty="0" smtClean="0"/>
              <a:t> </a:t>
            </a:r>
            <a:r>
              <a:rPr lang="zh-CN" altLang="zh-CN" dirty="0" smtClean="0"/>
              <a:t>（</a:t>
            </a:r>
            <a:r>
              <a:rPr lang="zh-CN" altLang="en-US" dirty="0" smtClean="0">
                <a:latin typeface="黑体"/>
                <a:ea typeface="黑体"/>
                <a:cs typeface="黑体"/>
              </a:rPr>
              <a:t>生物信息学</a:t>
            </a:r>
            <a:r>
              <a:rPr lang="zh-CN" altLang="en-US" dirty="0" smtClean="0"/>
              <a:t>）</a:t>
            </a:r>
            <a:br>
              <a:rPr lang="zh-CN" altLang="en-US" dirty="0" smtClean="0"/>
            </a:br>
            <a:r>
              <a:rPr lang="en-US" altLang="zh-CN" dirty="0" smtClean="0"/>
              <a:t>BME1063.01 </a:t>
            </a:r>
            <a:r>
              <a:rPr lang="zh-CN" alt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08206"/>
            <a:ext cx="6400800" cy="1530593"/>
          </a:xfrm>
        </p:spPr>
        <p:txBody>
          <a:bodyPr/>
          <a:lstStyle/>
          <a:p>
            <a:r>
              <a:rPr lang="zh-CN" altLang="en-US" dirty="0" smtClean="0"/>
              <a:t>张力烨</a:t>
            </a:r>
          </a:p>
        </p:txBody>
      </p:sp>
    </p:spTree>
    <p:extLst>
      <p:ext uri="{BB962C8B-B14F-4D97-AF65-F5344CB8AC3E}">
        <p14:creationId xmlns:p14="http://schemas.microsoft.com/office/powerpoint/2010/main" val="3392108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/>
                <a:cs typeface="Times New Roman"/>
              </a:rPr>
              <a:t>week1.class</a:t>
            </a:r>
            <a:r>
              <a:rPr lang="en-US" altLang="zh-CN" dirty="0" smtClean="0">
                <a:latin typeface="Times New Roman"/>
                <a:cs typeface="Times New Roman"/>
              </a:rPr>
              <a:t>2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/>
                <a:cs typeface="Times New Roman"/>
              </a:rPr>
              <a:t>1</a:t>
            </a:r>
            <a:r>
              <a:rPr lang="zh-CN" altLang="en-US" dirty="0" smtClean="0">
                <a:latin typeface="Times New Roman"/>
                <a:cs typeface="Times New Roman"/>
              </a:rPr>
              <a:t>. </a:t>
            </a:r>
            <a:r>
              <a:rPr lang="en-US" altLang="zh-CN" dirty="0" smtClean="0">
                <a:latin typeface="Times New Roman"/>
                <a:cs typeface="Times New Roman"/>
              </a:rPr>
              <a:t>Introduction</a:t>
            </a:r>
            <a:r>
              <a:rPr lang="zh-CN" altLang="en-US" dirty="0" smtClean="0">
                <a:latin typeface="Times New Roman"/>
                <a:cs typeface="Times New Roman"/>
              </a:rPr>
              <a:t> </a:t>
            </a:r>
            <a:r>
              <a:rPr lang="en-US" altLang="zh-CN" dirty="0" smtClean="0">
                <a:latin typeface="Times New Roman"/>
                <a:cs typeface="Times New Roman"/>
              </a:rPr>
              <a:t>about the Computing Cluster</a:t>
            </a:r>
          </a:p>
        </p:txBody>
      </p:sp>
    </p:spTree>
    <p:extLst>
      <p:ext uri="{BB962C8B-B14F-4D97-AF65-F5344CB8AC3E}">
        <p14:creationId xmlns:p14="http://schemas.microsoft.com/office/powerpoint/2010/main" val="4209036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0432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Times New Roman"/>
                <a:cs typeface="Times New Roman"/>
              </a:rPr>
              <a:t>Why you need a computing cluster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945342"/>
          </a:xfrm>
        </p:spPr>
        <p:txBody>
          <a:bodyPr/>
          <a:lstStyle/>
          <a:p>
            <a:r>
              <a:rPr lang="x-none" altLang="zh-CN" dirty="0" smtClean="0">
                <a:latin typeface="Times New Roman"/>
                <a:cs typeface="Times New Roman"/>
              </a:rPr>
              <a:t>Personal Computer can not handle the task</a:t>
            </a:r>
            <a:endParaRPr lang="en-US" altLang="zh-CN" dirty="0" smtClean="0">
              <a:latin typeface="Times New Roman"/>
              <a:cs typeface="Times New Roman"/>
            </a:endParaRPr>
          </a:p>
          <a:p>
            <a:endParaRPr lang="en-US" altLang="zh-CN" dirty="0" smtClean="0">
              <a:latin typeface="Times New Roman"/>
              <a:cs typeface="Times New Roman"/>
            </a:endParaRPr>
          </a:p>
          <a:p>
            <a:r>
              <a:rPr lang="en-US" altLang="zh-CN" dirty="0" smtClean="0">
                <a:latin typeface="Times New Roman"/>
                <a:cs typeface="Times New Roman"/>
              </a:rPr>
              <a:t>C</a:t>
            </a:r>
            <a:r>
              <a:rPr lang="x-none" altLang="zh-CN" dirty="0" smtClean="0">
                <a:latin typeface="Times New Roman"/>
                <a:cs typeface="Times New Roman"/>
              </a:rPr>
              <a:t>entralized computer cluster is more Cost-effective </a:t>
            </a:r>
            <a:endParaRPr lang="en-US" altLang="zh-CN" dirty="0" smtClean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83707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0432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Times New Roman"/>
                <a:cs typeface="Times New Roman"/>
              </a:rPr>
              <a:t>a</a:t>
            </a:r>
            <a:r>
              <a:rPr lang="en-US" altLang="zh-CN" dirty="0" smtClean="0">
                <a:latin typeface="Times New Roman"/>
                <a:cs typeface="Times New Roman"/>
              </a:rPr>
              <a:t>bout your School Cluster account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021713"/>
          </a:xfrm>
        </p:spPr>
        <p:txBody>
          <a:bodyPr>
            <a:normAutofit fontScale="92500" lnSpcReduction="20000"/>
          </a:bodyPr>
          <a:lstStyle/>
          <a:p>
            <a:r>
              <a:rPr lang="x-none" altLang="zh-CN" dirty="0" smtClean="0">
                <a:latin typeface="Times New Roman"/>
                <a:cs typeface="Times New Roman"/>
              </a:rPr>
              <a:t>8 cores (32 threads)</a:t>
            </a:r>
          </a:p>
          <a:p>
            <a:endParaRPr lang="x-none" altLang="zh-CN" dirty="0">
              <a:latin typeface="Times New Roman"/>
              <a:cs typeface="Times New Roman"/>
            </a:endParaRPr>
          </a:p>
          <a:p>
            <a:r>
              <a:rPr lang="x-none" altLang="zh-CN" dirty="0" smtClean="0">
                <a:latin typeface="Times New Roman"/>
                <a:cs typeface="Times New Roman"/>
              </a:rPr>
              <a:t>204G memory (total)</a:t>
            </a:r>
          </a:p>
          <a:p>
            <a:endParaRPr lang="x-none" altLang="zh-CN" dirty="0">
              <a:latin typeface="Times New Roman"/>
              <a:cs typeface="Times New Roman"/>
            </a:endParaRPr>
          </a:p>
          <a:p>
            <a:r>
              <a:rPr lang="x-none" altLang="zh-CN" dirty="0" smtClean="0">
                <a:latin typeface="Times New Roman"/>
                <a:cs typeface="Times New Roman"/>
              </a:rPr>
              <a:t>500G (if pass this limit, you need to contact PI to get more space) [</a:t>
            </a:r>
            <a:r>
              <a:rPr lang="x-none" altLang="zh-CN" dirty="0" smtClean="0">
                <a:solidFill>
                  <a:srgbClr val="0000FF"/>
                </a:solidFill>
                <a:latin typeface="Times New Roman"/>
                <a:cs typeface="Times New Roman"/>
              </a:rPr>
              <a:t>it-support@shanghaitech.edu.cn</a:t>
            </a:r>
            <a:r>
              <a:rPr lang="x-none" altLang="zh-CN" dirty="0" smtClean="0">
                <a:latin typeface="Times New Roman"/>
                <a:cs typeface="Times New Roman"/>
              </a:rPr>
              <a:t>]</a:t>
            </a:r>
          </a:p>
          <a:p>
            <a:endParaRPr lang="x-none" altLang="zh-CN" dirty="0">
              <a:latin typeface="Times New Roman"/>
              <a:cs typeface="Times New Roman"/>
            </a:endParaRPr>
          </a:p>
          <a:p>
            <a:r>
              <a:rPr lang="x-none" altLang="zh-CN" dirty="0" smtClean="0">
                <a:latin typeface="Times New Roman"/>
                <a:cs typeface="Times New Roman"/>
              </a:rPr>
              <a:t>Account will be terminated by the end of this semester</a:t>
            </a:r>
            <a:endParaRPr lang="en-US" altLang="zh-CN" dirty="0" smtClean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80089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/>
                <a:cs typeface="Times New Roman"/>
              </a:rPr>
              <a:t>How to use Computer Cluster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>
                <a:latin typeface="Times New Roman"/>
                <a:cs typeface="Times New Roman"/>
              </a:rPr>
              <a:t>1 login to the server using SSH in </a:t>
            </a:r>
            <a:r>
              <a:rPr lang="en-US" dirty="0" err="1" smtClean="0">
                <a:latin typeface="Times New Roman"/>
                <a:cs typeface="Times New Roman"/>
              </a:rPr>
              <a:t>Mac&amp;Linux</a:t>
            </a:r>
            <a:endParaRPr lang="en-US" dirty="0" smtClean="0">
              <a:latin typeface="Times New Roman"/>
              <a:cs typeface="Times New Roman"/>
            </a:endParaRPr>
          </a:p>
        </p:txBody>
      </p:sp>
      <p:pic>
        <p:nvPicPr>
          <p:cNvPr id="7" name="Picture 6" descr="Screen Shot 2017-09-15 at 4.17.0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98178"/>
            <a:ext cx="9144000" cy="1868557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3934069" y="3159423"/>
            <a:ext cx="337648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7014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/>
                <a:cs typeface="Times New Roman"/>
              </a:rPr>
              <a:t>How to use Computer Cluster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>
                <a:latin typeface="Times New Roman"/>
                <a:cs typeface="Times New Roman"/>
              </a:rPr>
              <a:t>1 login to the server using putty in Windows 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19" t="10151" r="48148" b="27954"/>
          <a:stretch/>
        </p:blipFill>
        <p:spPr bwMode="auto">
          <a:xfrm>
            <a:off x="1955059" y="2354651"/>
            <a:ext cx="4583877" cy="4067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1253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x-none" dirty="0" smtClean="0">
                <a:latin typeface="Times New Roman"/>
                <a:cs typeface="Times New Roman"/>
              </a:rPr>
              <a:t>Linux Command key commands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371223" cy="4664440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Times New Roman"/>
                <a:cs typeface="Times New Roman"/>
              </a:rPr>
              <a:t>c</a:t>
            </a:r>
            <a:r>
              <a:rPr lang="en-US" dirty="0" smtClean="0">
                <a:latin typeface="Times New Roman"/>
                <a:cs typeface="Times New Roman"/>
              </a:rPr>
              <a:t>d : control where you are</a:t>
            </a:r>
          </a:p>
          <a:p>
            <a:r>
              <a:rPr lang="en-US" dirty="0" err="1">
                <a:latin typeface="Times New Roman"/>
                <a:cs typeface="Times New Roman"/>
              </a:rPr>
              <a:t>l</a:t>
            </a:r>
            <a:r>
              <a:rPr lang="en-US" dirty="0" err="1" smtClean="0">
                <a:latin typeface="Times New Roman"/>
                <a:cs typeface="Times New Roman"/>
              </a:rPr>
              <a:t>s</a:t>
            </a:r>
            <a:r>
              <a:rPr lang="en-US" dirty="0" smtClean="0">
                <a:latin typeface="Times New Roman"/>
                <a:cs typeface="Times New Roman"/>
              </a:rPr>
              <a:t> :  see what is in there </a:t>
            </a:r>
          </a:p>
          <a:p>
            <a:r>
              <a:rPr lang="en-US" dirty="0" err="1">
                <a:latin typeface="Times New Roman"/>
                <a:cs typeface="Times New Roman"/>
              </a:rPr>
              <a:t>m</a:t>
            </a:r>
            <a:r>
              <a:rPr lang="en-US" dirty="0" err="1" smtClean="0">
                <a:latin typeface="Times New Roman"/>
                <a:cs typeface="Times New Roman"/>
              </a:rPr>
              <a:t>kdir</a:t>
            </a:r>
            <a:r>
              <a:rPr lang="en-US" dirty="0" smtClean="0">
                <a:latin typeface="Times New Roman"/>
                <a:cs typeface="Times New Roman"/>
              </a:rPr>
              <a:t> : create a folder</a:t>
            </a:r>
          </a:p>
          <a:p>
            <a:r>
              <a:rPr lang="en-US" dirty="0" err="1" smtClean="0">
                <a:latin typeface="Times New Roman"/>
                <a:cs typeface="Times New Roman"/>
              </a:rPr>
              <a:t>rm</a:t>
            </a:r>
            <a:r>
              <a:rPr lang="en-US" dirty="0" smtClean="0">
                <a:latin typeface="Times New Roman"/>
                <a:cs typeface="Times New Roman"/>
              </a:rPr>
              <a:t> : delete a file/folder</a:t>
            </a:r>
          </a:p>
          <a:p>
            <a:r>
              <a:rPr lang="en-US" dirty="0" smtClean="0">
                <a:latin typeface="Times New Roman"/>
                <a:cs typeface="Times New Roman"/>
              </a:rPr>
              <a:t>mv : move a file or a folder</a:t>
            </a:r>
          </a:p>
          <a:p>
            <a:r>
              <a:rPr lang="en-US" dirty="0" err="1">
                <a:latin typeface="Times New Roman"/>
                <a:cs typeface="Times New Roman"/>
              </a:rPr>
              <a:t>c</a:t>
            </a:r>
            <a:r>
              <a:rPr lang="en-US" dirty="0" err="1" smtClean="0">
                <a:latin typeface="Times New Roman"/>
                <a:cs typeface="Times New Roman"/>
              </a:rPr>
              <a:t>p</a:t>
            </a:r>
            <a:r>
              <a:rPr lang="en-US" dirty="0" smtClean="0">
                <a:latin typeface="Times New Roman"/>
                <a:cs typeface="Times New Roman"/>
              </a:rPr>
              <a:t> :  copy a file or a folder</a:t>
            </a:r>
          </a:p>
          <a:p>
            <a:r>
              <a:rPr lang="en-US" dirty="0" smtClean="0">
                <a:latin typeface="Times New Roman"/>
                <a:cs typeface="Times New Roman"/>
              </a:rPr>
              <a:t>more/less : view a text file</a:t>
            </a:r>
          </a:p>
          <a:p>
            <a:r>
              <a:rPr lang="en-US" dirty="0" smtClean="0">
                <a:latin typeface="Times New Roman"/>
                <a:cs typeface="Times New Roman"/>
              </a:rPr>
              <a:t>vi/</a:t>
            </a:r>
            <a:r>
              <a:rPr lang="en-US" dirty="0" err="1" smtClean="0">
                <a:latin typeface="Times New Roman"/>
                <a:cs typeface="Times New Roman"/>
              </a:rPr>
              <a:t>nano</a:t>
            </a:r>
            <a:r>
              <a:rPr lang="en-US" dirty="0" smtClean="0">
                <a:latin typeface="Times New Roman"/>
                <a:cs typeface="Times New Roman"/>
              </a:rPr>
              <a:t> : edit a text file</a:t>
            </a:r>
          </a:p>
          <a:p>
            <a:r>
              <a:rPr lang="en-US" dirty="0" err="1" smtClean="0">
                <a:latin typeface="Times New Roman"/>
                <a:cs typeface="Times New Roman"/>
              </a:rPr>
              <a:t>chmod</a:t>
            </a:r>
            <a:r>
              <a:rPr lang="en-US" dirty="0" smtClean="0">
                <a:latin typeface="Times New Roman"/>
                <a:cs typeface="Times New Roman"/>
              </a:rPr>
              <a:t>: set permission open to different levels </a:t>
            </a: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03646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Do it Yourself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009" y="1417638"/>
            <a:ext cx="8695305" cy="5100216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1. create a folder named : “class1” and “shared” under your home folder, which is /public/home/xx/</a:t>
            </a:r>
          </a:p>
          <a:p>
            <a:r>
              <a:rPr lang="en-US" dirty="0" smtClean="0">
                <a:latin typeface="Times New Roman"/>
                <a:cs typeface="Times New Roman"/>
              </a:rPr>
              <a:t>2. enter the class1 folder you created </a:t>
            </a:r>
          </a:p>
          <a:p>
            <a:r>
              <a:rPr lang="en-US" dirty="0" smtClean="0">
                <a:latin typeface="Times New Roman"/>
                <a:cs typeface="Times New Roman"/>
              </a:rPr>
              <a:t>3. create a text file named by “your </a:t>
            </a:r>
            <a:r>
              <a:rPr lang="en-US" dirty="0" err="1" smtClean="0">
                <a:latin typeface="Times New Roman"/>
                <a:cs typeface="Times New Roman"/>
              </a:rPr>
              <a:t>name”.txt</a:t>
            </a:r>
            <a:endParaRPr lang="en-US" dirty="0" smtClean="0">
              <a:latin typeface="Times New Roman"/>
              <a:cs typeface="Times New Roman"/>
            </a:endParaRPr>
          </a:p>
          <a:p>
            <a:r>
              <a:rPr lang="en-US" dirty="0">
                <a:latin typeface="Times New Roman"/>
                <a:cs typeface="Times New Roman"/>
              </a:rPr>
              <a:t>4</a:t>
            </a:r>
            <a:r>
              <a:rPr lang="en-US" dirty="0" smtClean="0">
                <a:latin typeface="Times New Roman"/>
                <a:cs typeface="Times New Roman"/>
              </a:rPr>
              <a:t>. copy the </a:t>
            </a:r>
            <a:r>
              <a:rPr lang="en-US" dirty="0">
                <a:latin typeface="Times New Roman"/>
                <a:cs typeface="Times New Roman"/>
              </a:rPr>
              <a:t>file /public/home/</a:t>
            </a:r>
            <a:r>
              <a:rPr lang="en-US" dirty="0" err="1">
                <a:latin typeface="Times New Roman"/>
                <a:cs typeface="Times New Roman"/>
              </a:rPr>
              <a:t>zhangly</a:t>
            </a:r>
            <a:r>
              <a:rPr lang="en-US" dirty="0">
                <a:latin typeface="Times New Roman"/>
                <a:cs typeface="Times New Roman"/>
              </a:rPr>
              <a:t>/class/</a:t>
            </a:r>
            <a:r>
              <a:rPr lang="en-US" dirty="0" smtClean="0">
                <a:latin typeface="Times New Roman"/>
                <a:cs typeface="Times New Roman"/>
              </a:rPr>
              <a:t>class1/</a:t>
            </a:r>
            <a:r>
              <a:rPr lang="sk-SK" dirty="0">
                <a:latin typeface="Times New Roman"/>
                <a:cs typeface="Times New Roman"/>
              </a:rPr>
              <a:t>SRR5120801.</a:t>
            </a:r>
            <a:r>
              <a:rPr lang="sk-SK" dirty="0" smtClean="0">
                <a:latin typeface="Times New Roman"/>
                <a:cs typeface="Times New Roman"/>
              </a:rPr>
              <a:t>fastq to your class1 folder</a:t>
            </a:r>
            <a:endParaRPr lang="en-US" dirty="0" smtClean="0">
              <a:latin typeface="Times New Roman"/>
              <a:cs typeface="Times New Roman"/>
            </a:endParaRPr>
          </a:p>
          <a:p>
            <a:r>
              <a:rPr lang="en-US" dirty="0">
                <a:latin typeface="Times New Roman"/>
                <a:cs typeface="Times New Roman"/>
              </a:rPr>
              <a:t>5</a:t>
            </a:r>
            <a:r>
              <a:rPr lang="en-US" dirty="0" smtClean="0">
                <a:latin typeface="Times New Roman"/>
                <a:cs typeface="Times New Roman"/>
              </a:rPr>
              <a:t>. edit the text file </a:t>
            </a:r>
            <a:r>
              <a:rPr lang="en-US" dirty="0" smtClean="0">
                <a:latin typeface="Times New Roman"/>
                <a:cs typeface="Times New Roman"/>
              </a:rPr>
              <a:t>(created in step3) to </a:t>
            </a:r>
            <a:r>
              <a:rPr lang="en-US" dirty="0" smtClean="0">
                <a:latin typeface="Times New Roman"/>
                <a:cs typeface="Times New Roman"/>
              </a:rPr>
              <a:t>include a favorite English quotes you have</a:t>
            </a:r>
          </a:p>
          <a:p>
            <a:r>
              <a:rPr lang="en-US" dirty="0">
                <a:latin typeface="Times New Roman"/>
                <a:cs typeface="Times New Roman"/>
              </a:rPr>
              <a:t>6</a:t>
            </a:r>
            <a:r>
              <a:rPr lang="en-US" dirty="0" smtClean="0">
                <a:latin typeface="Times New Roman"/>
                <a:cs typeface="Times New Roman"/>
              </a:rPr>
              <a:t>. copy the text file </a:t>
            </a:r>
            <a:r>
              <a:rPr lang="en-US" dirty="0">
                <a:latin typeface="Times New Roman"/>
                <a:cs typeface="Times New Roman"/>
              </a:rPr>
              <a:t>to /public/home/</a:t>
            </a:r>
            <a:r>
              <a:rPr lang="en-US" dirty="0" err="1">
                <a:latin typeface="Times New Roman"/>
                <a:cs typeface="Times New Roman"/>
              </a:rPr>
              <a:t>zhangly</a:t>
            </a:r>
            <a:r>
              <a:rPr lang="en-US" dirty="0">
                <a:latin typeface="Times New Roman"/>
                <a:cs typeface="Times New Roman"/>
              </a:rPr>
              <a:t>/</a:t>
            </a:r>
            <a:r>
              <a:rPr lang="en-US" dirty="0" smtClean="0">
                <a:latin typeface="Times New Roman"/>
                <a:cs typeface="Times New Roman"/>
              </a:rPr>
              <a:t>class</a:t>
            </a:r>
          </a:p>
          <a:p>
            <a:r>
              <a:rPr lang="en-US" dirty="0">
                <a:latin typeface="Times New Roman"/>
                <a:cs typeface="Times New Roman"/>
              </a:rPr>
              <a:t>7</a:t>
            </a:r>
            <a:r>
              <a:rPr lang="en-US" dirty="0" smtClean="0">
                <a:latin typeface="Times New Roman"/>
                <a:cs typeface="Times New Roman"/>
              </a:rPr>
              <a:t>. delete your original text file in your folder</a:t>
            </a:r>
          </a:p>
          <a:p>
            <a:r>
              <a:rPr lang="en-US" dirty="0">
                <a:latin typeface="Times New Roman"/>
                <a:cs typeface="Times New Roman"/>
              </a:rPr>
              <a:t>8</a:t>
            </a:r>
            <a:r>
              <a:rPr lang="en-US" dirty="0" smtClean="0">
                <a:latin typeface="Times New Roman"/>
                <a:cs typeface="Times New Roman"/>
              </a:rPr>
              <a:t>. rename your folder name “class1” to </a:t>
            </a:r>
            <a:r>
              <a:rPr lang="zh-CN" altLang="en-US" dirty="0" smtClean="0">
                <a:latin typeface="Times New Roman"/>
                <a:cs typeface="Times New Roman"/>
              </a:rPr>
              <a:t>“</a:t>
            </a:r>
            <a:r>
              <a:rPr lang="en-US" dirty="0" smtClean="0">
                <a:latin typeface="Times New Roman"/>
                <a:cs typeface="Times New Roman"/>
              </a:rPr>
              <a:t>class1</a:t>
            </a:r>
            <a:r>
              <a:rPr lang="en-US" altLang="zh-CN" dirty="0" smtClean="0">
                <a:latin typeface="Times New Roman"/>
                <a:cs typeface="Times New Roman"/>
              </a:rPr>
              <a:t>_#yourfullname#</a:t>
            </a:r>
            <a:r>
              <a:rPr lang="zh-CN" altLang="en-US" dirty="0" smtClean="0">
                <a:latin typeface="Times New Roman"/>
                <a:cs typeface="Times New Roman"/>
              </a:rPr>
              <a:t>”</a:t>
            </a:r>
            <a:endParaRPr lang="en-US" dirty="0" smtClean="0">
              <a:latin typeface="Times New Roman"/>
              <a:cs typeface="Times New Roman"/>
            </a:endParaRPr>
          </a:p>
          <a:p>
            <a:r>
              <a:rPr lang="en-US" dirty="0">
                <a:latin typeface="Times New Roman"/>
                <a:cs typeface="Times New Roman"/>
              </a:rPr>
              <a:t>9</a:t>
            </a:r>
            <a:r>
              <a:rPr lang="en-US" dirty="0" smtClean="0">
                <a:latin typeface="Times New Roman"/>
                <a:cs typeface="Times New Roman"/>
              </a:rPr>
              <a:t>. move your folder </a:t>
            </a:r>
            <a:r>
              <a:rPr lang="en-US" dirty="0" smtClean="0">
                <a:latin typeface="Times New Roman"/>
                <a:cs typeface="Times New Roman"/>
              </a:rPr>
              <a:t>“class1_#yourfullname#” into </a:t>
            </a:r>
            <a:r>
              <a:rPr lang="en-US" dirty="0">
                <a:latin typeface="Times New Roman"/>
                <a:cs typeface="Times New Roman"/>
              </a:rPr>
              <a:t>/public/home/</a:t>
            </a:r>
            <a:r>
              <a:rPr lang="en-US" dirty="0" err="1">
                <a:latin typeface="Times New Roman"/>
                <a:cs typeface="Times New Roman"/>
              </a:rPr>
              <a:t>zhangly</a:t>
            </a:r>
            <a:r>
              <a:rPr lang="en-US" dirty="0">
                <a:latin typeface="Times New Roman"/>
                <a:cs typeface="Times New Roman"/>
              </a:rPr>
              <a:t>/</a:t>
            </a:r>
            <a:r>
              <a:rPr lang="en-US" dirty="0" smtClean="0">
                <a:latin typeface="Times New Roman"/>
                <a:cs typeface="Times New Roman"/>
              </a:rPr>
              <a:t>class/class1</a:t>
            </a:r>
            <a:endParaRPr lang="en-US" dirty="0" smtClean="0">
              <a:latin typeface="Times New Roman"/>
              <a:cs typeface="Times New Roman"/>
            </a:endParaRPr>
          </a:p>
          <a:p>
            <a:r>
              <a:rPr lang="en-US" dirty="0" smtClean="0">
                <a:latin typeface="Times New Roman"/>
                <a:cs typeface="Times New Roman"/>
              </a:rPr>
              <a:t>10. set your permission of the “shared” folder so that everyone can see it/read it/run it but not write it.</a:t>
            </a:r>
          </a:p>
          <a:p>
            <a:r>
              <a:rPr lang="en-US" dirty="0" smtClean="0">
                <a:latin typeface="Times New Roman"/>
                <a:cs typeface="Times New Roman"/>
              </a:rPr>
              <a:t>11. figure out how much space you have used? (figure out which command you should use)</a:t>
            </a:r>
            <a:endParaRPr lang="en-US" dirty="0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41710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7-09-15 at 5.32.1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9437"/>
            <a:ext cx="9144000" cy="5581632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73970"/>
            <a:ext cx="8229600" cy="824965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Different levels of permission for different data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4119640"/>
            <a:ext cx="7124692" cy="278772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771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</TotalTime>
  <Words>394</Words>
  <Application>Microsoft Macintosh PowerPoint</Application>
  <PresentationFormat>On-screen Show (4:3)</PresentationFormat>
  <Paragraphs>43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Bioinformatics （生物信息学） BME1063.01  </vt:lpstr>
      <vt:lpstr>week1.class2</vt:lpstr>
      <vt:lpstr>Why you need a computing cluster</vt:lpstr>
      <vt:lpstr>about your School Cluster account</vt:lpstr>
      <vt:lpstr>How to use Computer Cluster</vt:lpstr>
      <vt:lpstr>How to use Computer Cluster</vt:lpstr>
      <vt:lpstr>Linux Command key commands</vt:lpstr>
      <vt:lpstr>Do it Yourself</vt:lpstr>
      <vt:lpstr>Different levels of permission for different data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Bioinformatics </dc:title>
  <dc:creator>liye</dc:creator>
  <cp:lastModifiedBy>liye</cp:lastModifiedBy>
  <cp:revision>193</cp:revision>
  <dcterms:created xsi:type="dcterms:W3CDTF">2017-09-11T08:15:57Z</dcterms:created>
  <dcterms:modified xsi:type="dcterms:W3CDTF">2017-09-19T02:44:39Z</dcterms:modified>
</cp:coreProperties>
</file>