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week1.class</a:t>
            </a:r>
            <a:r>
              <a:rPr lang="en-US" altLang="zh-CN" dirty="0" smtClean="0">
                <a:latin typeface="Times New Roman"/>
                <a:cs typeface="Times New Roman"/>
              </a:rPr>
              <a:t>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 the Computing Cluster: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Setting up the environmental variable</a:t>
            </a:r>
          </a:p>
        </p:txBody>
      </p:sp>
    </p:spTree>
    <p:extLst>
      <p:ext uri="{BB962C8B-B14F-4D97-AF65-F5344CB8AC3E}">
        <p14:creationId xmlns:p14="http://schemas.microsoft.com/office/powerpoint/2010/main" val="420903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Start to run programs on the Server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534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When you type in a command, the system looks for the files to execute the command in your “environmental variables”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Try to type in : </a:t>
            </a:r>
            <a:r>
              <a:rPr lang="en-US" altLang="zh-CN" dirty="0" err="1" smtClean="0">
                <a:latin typeface="Times New Roman"/>
                <a:cs typeface="Times New Roman"/>
              </a:rPr>
              <a:t>fastqc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7-09-15 at 6.26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82" y="4696973"/>
            <a:ext cx="6654950" cy="7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If </a:t>
            </a:r>
            <a:r>
              <a:rPr lang="en-US" altLang="zh-CN" dirty="0" err="1" smtClean="0">
                <a:latin typeface="Times New Roman"/>
                <a:cs typeface="Times New Roman"/>
              </a:rPr>
              <a:t>fastqc</a:t>
            </a:r>
            <a:r>
              <a:rPr lang="en-US" altLang="zh-CN" dirty="0" smtClean="0">
                <a:latin typeface="Times New Roman"/>
                <a:cs typeface="Times New Roman"/>
              </a:rPr>
              <a:t> (or program X) in your environmental variable path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7-09-15 at 6.26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798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Your task is to setup your environmental variable path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90637"/>
            <a:ext cx="8229600" cy="29453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 You </a:t>
            </a:r>
            <a:r>
              <a:rPr lang="en-US" altLang="zh-CN" dirty="0">
                <a:latin typeface="Times New Roman"/>
                <a:cs typeface="Times New Roman"/>
              </a:rPr>
              <a:t>need to add /public/home/</a:t>
            </a:r>
            <a:r>
              <a:rPr lang="en-US" altLang="zh-CN" dirty="0" err="1">
                <a:latin typeface="Times New Roman"/>
                <a:cs typeface="Times New Roman"/>
              </a:rPr>
              <a:t>zhangly</a:t>
            </a:r>
            <a:r>
              <a:rPr lang="en-US" altLang="zh-CN" dirty="0">
                <a:latin typeface="Times New Roman"/>
                <a:cs typeface="Times New Roman"/>
              </a:rPr>
              <a:t>/</a:t>
            </a:r>
            <a:r>
              <a:rPr lang="en-US" altLang="zh-CN" dirty="0" smtClean="0">
                <a:latin typeface="Times New Roman"/>
                <a:cs typeface="Times New Roman"/>
              </a:rPr>
              <a:t>bin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    into your environmental variable so that you can run </a:t>
            </a:r>
            <a:r>
              <a:rPr lang="en-US" altLang="zh-CN" dirty="0" err="1" smtClean="0">
                <a:latin typeface="Times New Roman"/>
                <a:cs typeface="Times New Roman"/>
              </a:rPr>
              <a:t>fastqc</a:t>
            </a:r>
            <a:r>
              <a:rPr lang="en-US" altLang="zh-CN" dirty="0" smtClean="0">
                <a:latin typeface="Times New Roman"/>
                <a:cs typeface="Times New Roman"/>
              </a:rPr>
              <a:t> directly on your command </a:t>
            </a:r>
            <a:r>
              <a:rPr lang="en-US" altLang="zh-CN" dirty="0" smtClean="0">
                <a:latin typeface="Times New Roman"/>
                <a:cs typeface="Times New Roman"/>
              </a:rPr>
              <a:t>line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smtClean="0">
                <a:latin typeface="Times New Roman"/>
                <a:cs typeface="Times New Roman"/>
              </a:rPr>
              <a:t>( .</a:t>
            </a:r>
            <a:r>
              <a:rPr lang="en-US" altLang="zh-CN" dirty="0" err="1" smtClean="0">
                <a:latin typeface="Times New Roman"/>
                <a:cs typeface="Times New Roman"/>
              </a:rPr>
              <a:t>bash_profile</a:t>
            </a:r>
            <a:r>
              <a:rPr lang="en-US" altLang="zh-CN" dirty="0" smtClean="0">
                <a:latin typeface="Times New Roman"/>
                <a:cs typeface="Times New Roman"/>
              </a:rPr>
              <a:t>)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2. finish running </a:t>
            </a:r>
            <a:r>
              <a:rPr lang="en-US" altLang="zh-CN" dirty="0" err="1" smtClean="0">
                <a:latin typeface="Times New Roman"/>
                <a:cs typeface="Times New Roman"/>
              </a:rPr>
              <a:t>fastqc</a:t>
            </a:r>
            <a:r>
              <a:rPr lang="en-US" altLang="zh-CN" dirty="0" smtClean="0">
                <a:latin typeface="Times New Roman"/>
                <a:cs typeface="Times New Roman"/>
              </a:rPr>
              <a:t> on the </a:t>
            </a:r>
            <a:r>
              <a:rPr lang="en-US" altLang="zh-CN" dirty="0" err="1" smtClean="0">
                <a:latin typeface="Times New Roman"/>
                <a:cs typeface="Times New Roman"/>
              </a:rPr>
              <a:t>fastq</a:t>
            </a:r>
            <a:r>
              <a:rPr lang="en-US" altLang="zh-CN" dirty="0" smtClean="0">
                <a:latin typeface="Times New Roman"/>
                <a:cs typeface="Times New Roman"/>
              </a:rPr>
              <a:t> file you copied from the last section. 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4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130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Bioinformatics （生物信息学） BME1063.01  </vt:lpstr>
      <vt:lpstr>week1.class2</vt:lpstr>
      <vt:lpstr>Start to run programs on the Server</vt:lpstr>
      <vt:lpstr>If fastqc (or program X) in your environmental variable path</vt:lpstr>
      <vt:lpstr>Your task is to setup your environmental variable path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195</cp:revision>
  <dcterms:created xsi:type="dcterms:W3CDTF">2017-09-11T08:15:57Z</dcterms:created>
  <dcterms:modified xsi:type="dcterms:W3CDTF">2017-09-20T06:24:53Z</dcterms:modified>
</cp:coreProperties>
</file>