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BC-9969-B34F-B8D6-ED3D07F43D2B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r>
              <a:rPr lang="zh-CN" altLang="en-US" dirty="0" smtClean="0"/>
              <a:t> </a:t>
            </a:r>
            <a:r>
              <a:rPr lang="zh-CN" altLang="zh-CN" dirty="0" smtClean="0"/>
              <a:t>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生物信息学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BME1063.01 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8206"/>
            <a:ext cx="6400800" cy="1530593"/>
          </a:xfrm>
        </p:spPr>
        <p:txBody>
          <a:bodyPr/>
          <a:lstStyle/>
          <a:p>
            <a:r>
              <a:rPr lang="zh-CN" altLang="en-US" dirty="0" smtClean="0"/>
              <a:t>张力烨</a:t>
            </a:r>
          </a:p>
        </p:txBody>
      </p:sp>
    </p:spTree>
    <p:extLst>
      <p:ext uri="{BB962C8B-B14F-4D97-AF65-F5344CB8AC3E}">
        <p14:creationId xmlns:p14="http://schemas.microsoft.com/office/powerpoint/2010/main" val="339210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week1</a:t>
            </a:r>
            <a:r>
              <a:rPr lang="en-US" smtClean="0">
                <a:latin typeface="Times New Roman"/>
                <a:cs typeface="Times New Roman"/>
              </a:rPr>
              <a:t>.class</a:t>
            </a:r>
            <a:r>
              <a:rPr lang="en-US" altLang="zh-CN" smtClean="0">
                <a:latin typeface="Times New Roman"/>
                <a:cs typeface="Times New Roman"/>
              </a:rPr>
              <a:t>2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. </a:t>
            </a:r>
            <a:r>
              <a:rPr lang="en-US" altLang="zh-CN" dirty="0" smtClean="0">
                <a:latin typeface="Times New Roman"/>
                <a:cs typeface="Times New Roman"/>
              </a:rPr>
              <a:t>Introduction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about the Computing Cluster: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Module load system</a:t>
            </a:r>
          </a:p>
        </p:txBody>
      </p:sp>
    </p:spTree>
    <p:extLst>
      <p:ext uri="{BB962C8B-B14F-4D97-AF65-F5344CB8AC3E}">
        <p14:creationId xmlns:p14="http://schemas.microsoft.com/office/powerpoint/2010/main" val="420903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Different people have various requirement/preference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7108"/>
            <a:ext cx="8229600" cy="294534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/>
                <a:cs typeface="Times New Roman"/>
              </a:rPr>
              <a:t>Steves</a:t>
            </a:r>
            <a:r>
              <a:rPr lang="en-US" altLang="zh-CN" dirty="0" smtClean="0">
                <a:latin typeface="Times New Roman"/>
                <a:cs typeface="Times New Roman"/>
              </a:rPr>
              <a:t> like Python 2.6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While Gates like Python2.7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dirty="0" smtClean="0">
                <a:latin typeface="Times New Roman"/>
                <a:cs typeface="Times New Roman"/>
              </a:rPr>
              <a:t>And </a:t>
            </a:r>
            <a:r>
              <a:rPr lang="en-US" altLang="zh-CN" dirty="0" err="1" smtClean="0">
                <a:latin typeface="Times New Roman"/>
                <a:cs typeface="Times New Roman"/>
              </a:rPr>
              <a:t>Elon</a:t>
            </a:r>
            <a:r>
              <a:rPr lang="en-US" altLang="zh-CN" dirty="0" smtClean="0">
                <a:latin typeface="Times New Roman"/>
                <a:cs typeface="Times New Roman"/>
              </a:rPr>
              <a:t> Mask likes Python3</a:t>
            </a:r>
          </a:p>
        </p:txBody>
      </p:sp>
    </p:spTree>
    <p:extLst>
      <p:ext uri="{BB962C8B-B14F-4D97-AF65-F5344CB8AC3E}">
        <p14:creationId xmlns:p14="http://schemas.microsoft.com/office/powerpoint/2010/main" val="6837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Module load is a system to switch from different software environments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08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Key commands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90636"/>
            <a:ext cx="8229600" cy="34922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/>
                <a:cs typeface="Times New Roman"/>
              </a:rPr>
              <a:t>m</a:t>
            </a:r>
            <a:r>
              <a:rPr lang="en-US" altLang="zh-CN" dirty="0" smtClean="0">
                <a:latin typeface="Times New Roman"/>
                <a:cs typeface="Times New Roman"/>
              </a:rPr>
              <a:t>odule </a:t>
            </a:r>
            <a:r>
              <a:rPr lang="en-US" altLang="zh-CN" dirty="0" smtClean="0">
                <a:latin typeface="Times New Roman"/>
                <a:cs typeface="Times New Roman"/>
              </a:rPr>
              <a:t>avail : to check what is available out there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m</a:t>
            </a:r>
            <a:r>
              <a:rPr lang="en-US" altLang="zh-CN" dirty="0" smtClean="0">
                <a:latin typeface="Times New Roman"/>
                <a:cs typeface="Times New Roman"/>
              </a:rPr>
              <a:t>odule </a:t>
            </a:r>
            <a:r>
              <a:rPr lang="en-US" altLang="zh-CN" dirty="0" smtClean="0">
                <a:latin typeface="Times New Roman"/>
                <a:cs typeface="Times New Roman"/>
              </a:rPr>
              <a:t>load xx : load software version/tools of your choice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m</a:t>
            </a:r>
            <a:r>
              <a:rPr lang="en-US" altLang="zh-CN" smtClean="0">
                <a:latin typeface="Times New Roman"/>
                <a:cs typeface="Times New Roman"/>
              </a:rPr>
              <a:t>odule </a:t>
            </a:r>
            <a:r>
              <a:rPr lang="en-US" altLang="zh-CN" dirty="0" smtClean="0">
                <a:latin typeface="Times New Roman"/>
                <a:cs typeface="Times New Roman"/>
              </a:rPr>
              <a:t>unload xx : unload the software version/tools of your choice </a:t>
            </a: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4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45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Do it yourself (see all three in your screen)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 descr="Screen Shot 2017-09-15 at 9.3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700"/>
            <a:ext cx="9144000" cy="1529884"/>
          </a:xfrm>
          <a:prstGeom prst="rect">
            <a:avLst/>
          </a:prstGeom>
        </p:spPr>
      </p:pic>
      <p:pic>
        <p:nvPicPr>
          <p:cNvPr id="6" name="Picture 5" descr="Screen Shot 2017-09-15 at 9.33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421"/>
            <a:ext cx="9144000" cy="1496505"/>
          </a:xfrm>
          <a:prstGeom prst="rect">
            <a:avLst/>
          </a:prstGeom>
        </p:spPr>
      </p:pic>
      <p:pic>
        <p:nvPicPr>
          <p:cNvPr id="7" name="Picture 6" descr="Screen Shot 2017-09-15 at 9.33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7761"/>
            <a:ext cx="9144000" cy="13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100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Bioinformatics （生物信息学） BME1063.01  </vt:lpstr>
      <vt:lpstr>week1.class2 </vt:lpstr>
      <vt:lpstr>Different people have various requirement/preference</vt:lpstr>
      <vt:lpstr>Module load is a system to switch from different software environments</vt:lpstr>
      <vt:lpstr>Key commands </vt:lpstr>
      <vt:lpstr>Do it yourself (see all three in your screen)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</dc:title>
  <dc:creator>liye</dc:creator>
  <cp:lastModifiedBy>liye</cp:lastModifiedBy>
  <cp:revision>208</cp:revision>
  <dcterms:created xsi:type="dcterms:W3CDTF">2017-09-11T08:15:57Z</dcterms:created>
  <dcterms:modified xsi:type="dcterms:W3CDTF">2017-09-20T06:32:31Z</dcterms:modified>
</cp:coreProperties>
</file>