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81" r:id="rId5"/>
    <p:sldId id="282" r:id="rId6"/>
    <p:sldId id="283" r:id="rId7"/>
    <p:sldId id="284" r:id="rId8"/>
    <p:sldId id="285" r:id="rId9"/>
    <p:sldId id="287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r>
              <a:rPr lang="zh-CN" altLang="en-US" dirty="0" smtClean="0"/>
              <a:t> </a:t>
            </a:r>
            <a:r>
              <a:rPr lang="zh-CN" altLang="zh-CN" dirty="0" smtClean="0"/>
              <a:t>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生物信息学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en-US" altLang="zh-CN" dirty="0" smtClean="0"/>
              <a:t>BME1063.01 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08206"/>
            <a:ext cx="6400800" cy="1530593"/>
          </a:xfrm>
        </p:spPr>
        <p:txBody>
          <a:bodyPr/>
          <a:lstStyle/>
          <a:p>
            <a:r>
              <a:rPr lang="zh-CN" altLang="en-US" dirty="0" smtClean="0"/>
              <a:t>张力烨</a:t>
            </a:r>
          </a:p>
        </p:txBody>
      </p:sp>
    </p:spTree>
    <p:extLst>
      <p:ext uri="{BB962C8B-B14F-4D97-AF65-F5344CB8AC3E}">
        <p14:creationId xmlns:p14="http://schemas.microsoft.com/office/powerpoint/2010/main" val="33921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Do it yourself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90636"/>
            <a:ext cx="8229600" cy="34922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1. </a:t>
            </a:r>
            <a:r>
              <a:rPr lang="en-US" altLang="zh-CN" dirty="0" smtClean="0">
                <a:latin typeface="Times New Roman"/>
                <a:cs typeface="Times New Roman"/>
              </a:rPr>
              <a:t>run the </a:t>
            </a:r>
            <a:r>
              <a:rPr lang="en-US" altLang="zh-CN" dirty="0" err="1" smtClean="0">
                <a:latin typeface="Times New Roman"/>
                <a:cs typeface="Times New Roman"/>
              </a:rPr>
              <a:t>fastqc</a:t>
            </a:r>
            <a:r>
              <a:rPr lang="en-US" altLang="zh-CN" dirty="0" smtClean="0">
                <a:latin typeface="Times New Roman"/>
                <a:cs typeface="Times New Roman"/>
              </a:rPr>
              <a:t> on the </a:t>
            </a:r>
            <a:r>
              <a:rPr lang="en-US" altLang="zh-CN" dirty="0" err="1" smtClean="0">
                <a:latin typeface="Times New Roman"/>
                <a:cs typeface="Times New Roman"/>
              </a:rPr>
              <a:t>fastq</a:t>
            </a:r>
            <a:r>
              <a:rPr lang="en-US" altLang="zh-CN" dirty="0" smtClean="0">
                <a:latin typeface="Times New Roman"/>
                <a:cs typeface="Times New Roman"/>
              </a:rPr>
              <a:t> file using the </a:t>
            </a:r>
            <a:r>
              <a:rPr lang="en-US" altLang="zh-CN" dirty="0" err="1" smtClean="0">
                <a:latin typeface="Times New Roman"/>
                <a:cs typeface="Times New Roman"/>
              </a:rPr>
              <a:t>qsub</a:t>
            </a:r>
            <a:r>
              <a:rPr lang="en-US" altLang="zh-CN" dirty="0" smtClean="0">
                <a:latin typeface="Times New Roman"/>
                <a:cs typeface="Times New Roman"/>
              </a:rPr>
              <a:t> system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85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week1.class</a:t>
            </a:r>
            <a:r>
              <a:rPr lang="en-US" dirty="0">
                <a:latin typeface="Times New Roman"/>
                <a:cs typeface="Times New Roman"/>
              </a:rPr>
              <a:t>3</a:t>
            </a:r>
            <a:r>
              <a:rPr lang="en-US" altLang="zh-CN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 the Computing Cluster: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File transfer: Ftp</a:t>
            </a:r>
          </a:p>
        </p:txBody>
      </p:sp>
    </p:spTree>
    <p:extLst>
      <p:ext uri="{BB962C8B-B14F-4D97-AF65-F5344CB8AC3E}">
        <p14:creationId xmlns:p14="http://schemas.microsoft.com/office/powerpoint/2010/main" val="420903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Common ftp </a:t>
            </a:r>
            <a:r>
              <a:rPr lang="en-US" dirty="0" err="1" smtClean="0">
                <a:latin typeface="Times New Roman"/>
                <a:cs typeface="Times New Roman"/>
              </a:rPr>
              <a:t>softwares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7108"/>
            <a:ext cx="8494584" cy="133056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FileZilla</a:t>
            </a:r>
            <a:endParaRPr lang="en-US" altLang="zh-CN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Resume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function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7-09-19 at 5.2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78" y="1506418"/>
            <a:ext cx="6624286" cy="5193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2000" y="2553730"/>
            <a:ext cx="2931297" cy="2196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Do it yourself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90636"/>
            <a:ext cx="8229600" cy="34922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1. transfer the </a:t>
            </a:r>
            <a:r>
              <a:rPr lang="en-US" altLang="zh-CN" dirty="0" err="1" smtClean="0">
                <a:latin typeface="Times New Roman"/>
                <a:cs typeface="Times New Roman"/>
              </a:rPr>
              <a:t>fastq</a:t>
            </a:r>
            <a:r>
              <a:rPr lang="en-US" altLang="zh-CN" dirty="0" smtClean="0">
                <a:latin typeface="Times New Roman"/>
                <a:cs typeface="Times New Roman"/>
              </a:rPr>
              <a:t> file you copied to your folder to your own computer</a:t>
            </a: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24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week1.class</a:t>
            </a:r>
            <a:r>
              <a:rPr lang="en-US" dirty="0">
                <a:latin typeface="Times New Roman"/>
                <a:cs typeface="Times New Roman"/>
              </a:rPr>
              <a:t>3</a:t>
            </a:r>
            <a:r>
              <a:rPr lang="en-US" altLang="zh-CN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 the Computing Cluster:</a:t>
            </a:r>
          </a:p>
          <a:p>
            <a:r>
              <a:rPr lang="en-US" altLang="zh-CN" dirty="0" err="1" smtClean="0">
                <a:latin typeface="Times New Roman"/>
                <a:cs typeface="Times New Roman"/>
              </a:rPr>
              <a:t>Qsub</a:t>
            </a:r>
            <a:r>
              <a:rPr lang="en-US" altLang="zh-CN" dirty="0" smtClean="0">
                <a:latin typeface="Times New Roman"/>
                <a:cs typeface="Times New Roman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97275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048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Why do we need a </a:t>
            </a:r>
            <a:r>
              <a:rPr lang="en-US" sz="3200" b="1" dirty="0" err="1" smtClean="0">
                <a:latin typeface="Times New Roman"/>
                <a:cs typeface="Times New Roman"/>
              </a:rPr>
              <a:t>qsub</a:t>
            </a:r>
            <a:r>
              <a:rPr lang="en-US" sz="3200" b="1" dirty="0" smtClean="0">
                <a:latin typeface="Times New Roman"/>
                <a:cs typeface="Times New Roman"/>
              </a:rPr>
              <a:t> </a:t>
            </a:r>
            <a:r>
              <a:rPr lang="en-US" sz="3200" b="1" dirty="0" smtClean="0">
                <a:latin typeface="Times New Roman"/>
                <a:cs typeface="Times New Roman"/>
              </a:rPr>
              <a:t>queue system</a:t>
            </a:r>
            <a:r>
              <a:rPr lang="en-US" sz="3200" b="1" dirty="0" smtClean="0">
                <a:latin typeface="Times New Roman"/>
                <a:cs typeface="Times New Roman"/>
              </a:rPr>
              <a:t>?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pic>
        <p:nvPicPr>
          <p:cNvPr id="2" name="Picture 1" descr="hpc_clus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75" y="1308724"/>
            <a:ext cx="4765102" cy="54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850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Times New Roman"/>
                <a:cs typeface="Times New Roman"/>
              </a:rPr>
              <a:t>qsub</a:t>
            </a:r>
            <a:r>
              <a:rPr lang="en-US" sz="3200" b="1" dirty="0" smtClean="0">
                <a:latin typeface="Times New Roman"/>
                <a:cs typeface="Times New Roman"/>
              </a:rPr>
              <a:t> queue system optimize the usage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pic>
        <p:nvPicPr>
          <p:cNvPr id="7" name="Picture 6" descr="pl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507"/>
            <a:ext cx="9144000" cy="50817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42703" y="1359243"/>
            <a:ext cx="2086920" cy="208691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850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/>
                <a:cs typeface="Times New Roman"/>
              </a:rPr>
              <a:t>How to generate a </a:t>
            </a:r>
            <a:r>
              <a:rPr lang="en-US" sz="3200" b="1" dirty="0" err="1" smtClean="0">
                <a:latin typeface="Times New Roman"/>
                <a:cs typeface="Times New Roman"/>
              </a:rPr>
              <a:t>qsub</a:t>
            </a:r>
            <a:r>
              <a:rPr lang="en-US" sz="3200" b="1" dirty="0" smtClean="0">
                <a:latin typeface="Times New Roman"/>
                <a:cs typeface="Times New Roman"/>
              </a:rPr>
              <a:t> file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pic>
        <p:nvPicPr>
          <p:cNvPr id="5" name="Picture 4" descr="Screen Shot 2017-09-19 at 6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347"/>
            <a:ext cx="9144000" cy="207579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439297"/>
            <a:ext cx="8229600" cy="328827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-N (the name of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qsub</a:t>
            </a:r>
            <a:r>
              <a:rPr lang="en-US" altLang="zh-CN" sz="2400" dirty="0" smtClean="0">
                <a:latin typeface="Times New Roman"/>
                <a:cs typeface="Times New Roman"/>
              </a:rPr>
              <a:t> job)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-l nodes=1:ppn=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400" dirty="0" smtClean="0">
                <a:latin typeface="Times New Roman"/>
                <a:cs typeface="Times New Roman"/>
              </a:rPr>
              <a:t> (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multiple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threads,parallel</a:t>
            </a:r>
            <a:r>
              <a:rPr lang="en-US" altLang="zh-CN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-l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walltime</a:t>
            </a:r>
            <a:r>
              <a:rPr lang="en-US" altLang="zh-CN" sz="2400" dirty="0" smtClean="0">
                <a:latin typeface="Times New Roman"/>
                <a:cs typeface="Times New Roman"/>
              </a:rPr>
              <a:t>=HH:MM:SS (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hour;minute;second</a:t>
            </a:r>
            <a:r>
              <a:rPr lang="en-US" altLang="zh-CN" sz="2400" dirty="0" smtClean="0">
                <a:latin typeface="Times New Roman"/>
                <a:cs typeface="Times New Roman"/>
              </a:rPr>
              <a:t>), upper bound time for your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qsub</a:t>
            </a:r>
            <a:r>
              <a:rPr lang="en-US" altLang="zh-CN" sz="2400" dirty="0" smtClean="0">
                <a:latin typeface="Times New Roman"/>
                <a:cs typeface="Times New Roman"/>
              </a:rPr>
              <a:t> job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-S /bin/bash (just use this)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-q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swxx_1</a:t>
            </a:r>
            <a:r>
              <a:rPr lang="en-US" altLang="zh-CN" sz="2400" dirty="0" smtClean="0">
                <a:latin typeface="Times New Roman"/>
                <a:cs typeface="Times New Roman"/>
              </a:rPr>
              <a:t> (this is your queue type you belong)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388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850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/>
                <a:cs typeface="Times New Roman"/>
              </a:rPr>
              <a:t>How to check the status of your job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pic>
        <p:nvPicPr>
          <p:cNvPr id="3" name="Picture 2" descr="Screen Shot 2017-09-19 at 6.5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242"/>
            <a:ext cx="9144000" cy="173703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76108"/>
            <a:ext cx="8229600" cy="155146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Delete the job you do not want: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del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XX</a:t>
            </a:r>
            <a:r>
              <a:rPr lang="en-US" altLang="zh-CN" sz="2400" dirty="0" smtClean="0">
                <a:latin typeface="Times New Roman"/>
                <a:cs typeface="Times New Roman"/>
              </a:rPr>
              <a:t>(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JobID</a:t>
            </a:r>
            <a:r>
              <a:rPr lang="en-US" altLang="zh-CN" sz="2400" dirty="0" smtClean="0">
                <a:latin typeface="Times New Roman"/>
                <a:cs typeface="Times New Roman"/>
              </a:rPr>
              <a:t>, for example: 17785.node1 in here)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134075"/>
            <a:ext cx="8229600" cy="155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Times New Roman"/>
                <a:cs typeface="Times New Roman"/>
              </a:rPr>
              <a:t>Submit a job: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sub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your_job.pbs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US" altLang="zh-CN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39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203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Bioinformatics （生物信息学） BME1063.01  </vt:lpstr>
      <vt:lpstr>week1.class3 </vt:lpstr>
      <vt:lpstr>Common ftp softwares</vt:lpstr>
      <vt:lpstr>Do it yourself</vt:lpstr>
      <vt:lpstr>week1.class3 </vt:lpstr>
      <vt:lpstr>Why do we need a qsub queue system?</vt:lpstr>
      <vt:lpstr>PowerPoint Presentation</vt:lpstr>
      <vt:lpstr>PowerPoint Presentation</vt:lpstr>
      <vt:lpstr>PowerPoint Presentation</vt:lpstr>
      <vt:lpstr>Do it yourself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</dc:title>
  <dc:creator>liye</dc:creator>
  <cp:lastModifiedBy>liye</cp:lastModifiedBy>
  <cp:revision>264</cp:revision>
  <dcterms:created xsi:type="dcterms:W3CDTF">2017-09-11T08:15:57Z</dcterms:created>
  <dcterms:modified xsi:type="dcterms:W3CDTF">2017-09-19T11:00:07Z</dcterms:modified>
</cp:coreProperties>
</file>