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45" r:id="rId3"/>
    <p:sldId id="336" r:id="rId4"/>
    <p:sldId id="35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35" autoAdjust="0"/>
  </p:normalViewPr>
  <p:slideViewPr>
    <p:cSldViewPr snapToGrid="0" snapToObjects="1">
      <p:cViewPr varScale="1">
        <p:scale>
          <a:sx n="143" d="100"/>
          <a:sy n="143" d="100"/>
        </p:scale>
        <p:origin x="-96" y="-7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C81B0-C248-894F-972A-EF9F8033D23C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EE856-6D1D-474A-A87F-9562A53E5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7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not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EE856-6D1D-474A-A87F-9562A53E5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33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Multiple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have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it,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need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coordinate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EE856-6D1D-474A-A87F-9562A53E5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02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9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6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4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5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0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5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7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5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A4BC-9969-B34F-B8D6-ED3D07F43D2B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0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4A4BC-9969-B34F-B8D6-ED3D07F43D2B}" type="datetimeFigureOut">
              <a:rPr lang="en-US" smtClean="0"/>
              <a:t>11/10/17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AC8E4-4334-5648-A17C-FB06DFBE7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0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Bioinformatics</a:t>
            </a:r>
            <a:r>
              <a:rPr lang="zh-CN" altLang="en-US" dirty="0" smtClean="0"/>
              <a:t> </a:t>
            </a:r>
            <a:r>
              <a:rPr lang="zh-CN" altLang="zh-CN" dirty="0" smtClean="0"/>
              <a:t>（</a:t>
            </a:r>
            <a:r>
              <a:rPr lang="zh-CN" altLang="en-US" dirty="0" smtClean="0">
                <a:latin typeface="黑体"/>
                <a:ea typeface="黑体"/>
                <a:cs typeface="黑体"/>
              </a:rPr>
              <a:t>生物信息学</a:t>
            </a:r>
            <a:r>
              <a:rPr lang="zh-CN" altLang="en-US" dirty="0" smtClean="0"/>
              <a:t>）</a:t>
            </a:r>
            <a:br>
              <a:rPr lang="zh-CN" altLang="en-US" dirty="0" smtClean="0"/>
            </a:br>
            <a:r>
              <a:rPr lang="en-US" altLang="zh-CN" dirty="0" smtClean="0"/>
              <a:t>BME1063.01</a:t>
            </a:r>
            <a:br>
              <a:rPr lang="en-US" altLang="zh-CN" dirty="0" smtClean="0"/>
            </a:br>
            <a:r>
              <a:rPr lang="en-US" altLang="zh-CN" dirty="0" smtClean="0"/>
              <a:t>Lecture</a:t>
            </a:r>
            <a:r>
              <a:rPr lang="en-US" altLang="zh-CN" dirty="0" smtClean="0"/>
              <a:t>3</a:t>
            </a:r>
            <a:r>
              <a:rPr lang="en-US" altLang="zh-CN" dirty="0" smtClean="0"/>
              <a:t> </a:t>
            </a:r>
            <a:r>
              <a:rPr lang="en-US" altLang="zh-CN" dirty="0" smtClean="0"/>
              <a:t>Class3 (Hands on) 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08206"/>
            <a:ext cx="6400800" cy="1530593"/>
          </a:xfrm>
        </p:spPr>
        <p:txBody>
          <a:bodyPr/>
          <a:lstStyle/>
          <a:p>
            <a:r>
              <a:rPr lang="zh-CN" altLang="en-US" dirty="0" smtClean="0"/>
              <a:t>张力烨</a:t>
            </a:r>
          </a:p>
        </p:txBody>
      </p:sp>
    </p:spTree>
    <p:extLst>
      <p:ext uri="{BB962C8B-B14F-4D97-AF65-F5344CB8AC3E}">
        <p14:creationId xmlns:p14="http://schemas.microsoft.com/office/powerpoint/2010/main" val="3392108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week</a:t>
            </a:r>
            <a:r>
              <a:rPr lang="en-US" dirty="0" smtClean="0">
                <a:latin typeface="Times New Roman"/>
                <a:cs typeface="Times New Roman"/>
              </a:rPr>
              <a:t>3</a:t>
            </a:r>
            <a:r>
              <a:rPr lang="en-US" dirty="0" smtClean="0">
                <a:latin typeface="Times New Roman"/>
                <a:cs typeface="Times New Roman"/>
              </a:rPr>
              <a:t>.class3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/>
                <a:cs typeface="Times New Roman"/>
              </a:rPr>
              <a:t>1</a:t>
            </a:r>
            <a:r>
              <a:rPr lang="zh-CN" altLang="en-US" dirty="0" smtClean="0">
                <a:latin typeface="Times New Roman"/>
                <a:cs typeface="Times New Roman"/>
              </a:rPr>
              <a:t>. </a:t>
            </a:r>
            <a:r>
              <a:rPr lang="en-US" altLang="zh-CN" dirty="0" err="1" smtClean="0">
                <a:latin typeface="Times New Roman"/>
                <a:cs typeface="Times New Roman"/>
              </a:rPr>
              <a:t>summerize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the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err="1" smtClean="0">
                <a:latin typeface="Times New Roman"/>
                <a:cs typeface="Times New Roman"/>
              </a:rPr>
              <a:t>readcount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latin typeface="Times New Roman"/>
                <a:cs typeface="Times New Roman"/>
              </a:rPr>
              <a:t>by</a:t>
            </a:r>
            <a:r>
              <a:rPr lang="zh-CN" altLang="en-US" dirty="0" smtClean="0">
                <a:latin typeface="Times New Roman"/>
                <a:cs typeface="Times New Roman"/>
              </a:rPr>
              <a:t> </a:t>
            </a:r>
            <a:r>
              <a:rPr lang="en-US" altLang="zh-CN" dirty="0" err="1" smtClean="0">
                <a:latin typeface="Times New Roman"/>
                <a:cs typeface="Times New Roman"/>
              </a:rPr>
              <a:t>featurecounts</a:t>
            </a:r>
            <a:endParaRPr lang="en-US" altLang="zh-CN" dirty="0" smtClean="0">
              <a:latin typeface="Times New Roman"/>
              <a:cs typeface="Times New Roman"/>
            </a:endParaRPr>
          </a:p>
          <a:p>
            <a:r>
              <a:rPr lang="zh-CN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how to install software on the server</a:t>
            </a:r>
            <a:r>
              <a:rPr lang="zh-CN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3. download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data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directly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to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the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server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or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upload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data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directly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from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server</a:t>
            </a:r>
          </a:p>
          <a:p>
            <a:r>
              <a:rPr lang="zh-CN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3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samtools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4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bwa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alignment/Blast</a:t>
            </a:r>
          </a:p>
          <a:p>
            <a:r>
              <a:rPr lang="zh-CN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5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.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altLang="zh-CN" dirty="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4658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0487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latin typeface="Times New Roman"/>
                <a:cs typeface="Times New Roman"/>
              </a:rPr>
              <a:t>Todo</a:t>
            </a:r>
            <a:r>
              <a:rPr lang="en-US" sz="3200" b="1" dirty="0" smtClean="0">
                <a:latin typeface="Times New Roman"/>
                <a:cs typeface="Times New Roman"/>
              </a:rPr>
              <a:t> by yourself</a:t>
            </a:r>
            <a:endParaRPr lang="en-US" sz="3200" b="1" dirty="0">
              <a:latin typeface="Times New Roman"/>
              <a:cs typeface="Times New Roman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134074"/>
            <a:ext cx="8229600" cy="45494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latin typeface="Times New Roman"/>
                <a:cs typeface="Times New Roman"/>
              </a:rPr>
              <a:t>Generate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qsub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for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featureCounts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endParaRPr lang="en-US" altLang="zh-CN" sz="2400" dirty="0" smtClean="0">
              <a:latin typeface="Times New Roman"/>
              <a:cs typeface="Times New Roman"/>
            </a:endParaRPr>
          </a:p>
          <a:p>
            <a:r>
              <a:rPr lang="en-US" altLang="zh-CN" sz="2400" dirty="0" smtClean="0">
                <a:latin typeface="Times New Roman"/>
                <a:cs typeface="Times New Roman"/>
              </a:rPr>
              <a:t>featureCounts can be executed directly with featureCounts</a:t>
            </a:r>
          </a:p>
          <a:p>
            <a:endParaRPr lang="en-US" altLang="zh-CN" sz="2400" dirty="0" smtClean="0">
              <a:latin typeface="Times New Roman"/>
              <a:cs typeface="Times New Roman"/>
            </a:endParaRPr>
          </a:p>
          <a:p>
            <a:r>
              <a:rPr lang="en-US" altLang="zh-CN" sz="2400" dirty="0" smtClean="0">
                <a:latin typeface="Times New Roman"/>
                <a:cs typeface="Times New Roman"/>
              </a:rPr>
              <a:t>The data </a:t>
            </a:r>
            <a:r>
              <a:rPr lang="en-US" altLang="zh-CN" sz="2400" dirty="0">
                <a:latin typeface="Times New Roman"/>
                <a:cs typeface="Times New Roman"/>
              </a:rPr>
              <a:t>is located at : /public/home/</a:t>
            </a:r>
            <a:r>
              <a:rPr lang="en-US" altLang="zh-CN" sz="2400" dirty="0" err="1">
                <a:latin typeface="Times New Roman"/>
                <a:cs typeface="Times New Roman"/>
              </a:rPr>
              <a:t>zhangly</a:t>
            </a:r>
            <a:r>
              <a:rPr lang="en-US" altLang="zh-CN" sz="2400" dirty="0">
                <a:latin typeface="Times New Roman"/>
                <a:cs typeface="Times New Roman"/>
              </a:rPr>
              <a:t>/class/</a:t>
            </a:r>
            <a:r>
              <a:rPr lang="en-US" altLang="zh-CN" sz="2400" dirty="0" smtClean="0">
                <a:latin typeface="Times New Roman"/>
                <a:cs typeface="Times New Roman"/>
              </a:rPr>
              <a:t>data/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Test.bam</a:t>
            </a:r>
            <a:endParaRPr lang="en-US" altLang="zh-CN" sz="2400" dirty="0" smtClean="0">
              <a:latin typeface="Times New Roman"/>
              <a:cs typeface="Times New Roman"/>
            </a:endParaRPr>
          </a:p>
          <a:p>
            <a:r>
              <a:rPr lang="en-US" altLang="zh-CN" sz="2400" dirty="0" smtClean="0">
                <a:latin typeface="Times New Roman"/>
                <a:cs typeface="Times New Roman"/>
              </a:rPr>
              <a:t>You also need to figure out which is the reference genome used for BAM file alignment. (Hints: check .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dict</a:t>
            </a:r>
            <a:r>
              <a:rPr lang="en-US" altLang="zh-CN" sz="2400" dirty="0" smtClean="0">
                <a:latin typeface="Times New Roman"/>
                <a:cs typeface="Times New Roman"/>
              </a:rPr>
              <a:t> file)</a:t>
            </a:r>
          </a:p>
          <a:p>
            <a:r>
              <a:rPr lang="en-US" altLang="zh-CN" sz="2400" dirty="0" smtClean="0">
                <a:latin typeface="Times New Roman"/>
                <a:cs typeface="Times New Roman"/>
              </a:rPr>
              <a:t>The reference and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err="1" smtClean="0">
                <a:latin typeface="Times New Roman"/>
                <a:cs typeface="Times New Roman"/>
              </a:rPr>
              <a:t>gtf</a:t>
            </a:r>
            <a:r>
              <a:rPr lang="zh-CN" altLang="en-US" sz="2400" dirty="0" smtClean="0">
                <a:latin typeface="Times New Roman"/>
                <a:cs typeface="Times New Roman"/>
              </a:rPr>
              <a:t> </a:t>
            </a:r>
            <a:r>
              <a:rPr lang="en-US" altLang="zh-CN" sz="2400" dirty="0" smtClean="0">
                <a:latin typeface="Times New Roman"/>
                <a:cs typeface="Times New Roman"/>
              </a:rPr>
              <a:t>can be </a:t>
            </a:r>
            <a:r>
              <a:rPr lang="en-US" altLang="zh-CN" sz="2400" dirty="0">
                <a:latin typeface="Times New Roman"/>
                <a:cs typeface="Times New Roman"/>
              </a:rPr>
              <a:t>found in /public/home/</a:t>
            </a:r>
            <a:r>
              <a:rPr lang="en-US" altLang="zh-CN" sz="2400" dirty="0" err="1">
                <a:latin typeface="Times New Roman"/>
                <a:cs typeface="Times New Roman"/>
              </a:rPr>
              <a:t>zhangly</a:t>
            </a:r>
            <a:r>
              <a:rPr lang="en-US" altLang="zh-CN" sz="2400" dirty="0">
                <a:latin typeface="Times New Roman"/>
                <a:cs typeface="Times New Roman"/>
              </a:rPr>
              <a:t>/database</a:t>
            </a:r>
            <a:r>
              <a:rPr lang="en-US" altLang="zh-CN" sz="2400" dirty="0" smtClean="0">
                <a:latin typeface="Times New Roman"/>
                <a:cs typeface="Times New Roman"/>
              </a:rPr>
              <a:t>/hg18;hg19;hg38</a:t>
            </a:r>
            <a:endParaRPr lang="en-US" altLang="zh-CN" sz="2400" dirty="0">
              <a:latin typeface="Times New Roman"/>
              <a:cs typeface="Times New Roman"/>
            </a:endParaRPr>
          </a:p>
          <a:p>
            <a:endParaRPr lang="en-US" altLang="zh-CN" sz="2400" dirty="0" smtClean="0">
              <a:latin typeface="Times New Roman"/>
              <a:cs typeface="Times New Roman"/>
            </a:endParaRP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Goal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test: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he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results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with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different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setting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on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strand</a:t>
            </a:r>
            <a:endParaRPr lang="en-US" altLang="zh-CN" b="1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endParaRPr lang="en-US" altLang="zh-CN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5070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636255" y="2777165"/>
            <a:ext cx="3981116" cy="67902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>
                <a:latin typeface="Times New Roman"/>
                <a:cs typeface="Times New Roman"/>
              </a:rPr>
              <a:t>Backup Slides</a:t>
            </a:r>
            <a:endParaRPr lang="en-US" sz="32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394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164</Words>
  <Application>Microsoft Macintosh PowerPoint</Application>
  <PresentationFormat>On-screen Show (4:3)</PresentationFormat>
  <Paragraphs>23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Bioinformatics （生物信息学） BME1063.01 Lecture3 Class3 (Hands on)  </vt:lpstr>
      <vt:lpstr>week3.class3</vt:lpstr>
      <vt:lpstr>Todo by yourself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</dc:title>
  <dc:creator>liye</dc:creator>
  <cp:lastModifiedBy>liye</cp:lastModifiedBy>
  <cp:revision>735</cp:revision>
  <dcterms:created xsi:type="dcterms:W3CDTF">2017-09-11T08:15:57Z</dcterms:created>
  <dcterms:modified xsi:type="dcterms:W3CDTF">2017-10-11T04:36:01Z</dcterms:modified>
</cp:coreProperties>
</file>