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8" r:id="rId5"/>
    <p:sldId id="264" r:id="rId6"/>
    <p:sldId id="266" r:id="rId7"/>
    <p:sldId id="274" r:id="rId8"/>
    <p:sldId id="269" r:id="rId9"/>
    <p:sldId id="261" r:id="rId10"/>
    <p:sldId id="262" r:id="rId11"/>
    <p:sldId id="263" r:id="rId12"/>
    <p:sldId id="265" r:id="rId13"/>
    <p:sldId id="259" r:id="rId14"/>
    <p:sldId id="260" r:id="rId15"/>
    <p:sldId id="270" r:id="rId16"/>
    <p:sldId id="271" r:id="rId17"/>
    <p:sldId id="273" r:id="rId18"/>
    <p:sldId id="257" r:id="rId19"/>
    <p:sldId id="27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97D2-78D4-440B-A303-7C90FB77DFFE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6606-EC80-473F-A13D-BDC5D5802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96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97D2-78D4-440B-A303-7C90FB77DFFE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6606-EC80-473F-A13D-BDC5D5802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12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97D2-78D4-440B-A303-7C90FB77DFFE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6606-EC80-473F-A13D-BDC5D5802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59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97D2-78D4-440B-A303-7C90FB77DFFE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6606-EC80-473F-A13D-BDC5D5802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91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97D2-78D4-440B-A303-7C90FB77DFFE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6606-EC80-473F-A13D-BDC5D5802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68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97D2-78D4-440B-A303-7C90FB77DFFE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6606-EC80-473F-A13D-BDC5D5802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54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97D2-78D4-440B-A303-7C90FB77DFFE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6606-EC80-473F-A13D-BDC5D5802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19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97D2-78D4-440B-A303-7C90FB77DFFE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6606-EC80-473F-A13D-BDC5D5802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50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97D2-78D4-440B-A303-7C90FB77DFFE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6606-EC80-473F-A13D-BDC5D5802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14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97D2-78D4-440B-A303-7C90FB77DFFE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6606-EC80-473F-A13D-BDC5D5802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42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197D2-78D4-440B-A303-7C90FB77DFFE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6606-EC80-473F-A13D-BDC5D5802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66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197D2-78D4-440B-A303-7C90FB77DFFE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86606-EC80-473F-A13D-BDC5D5802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06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1120" y="1296785"/>
            <a:ext cx="9144000" cy="1631287"/>
          </a:xfrm>
        </p:spPr>
        <p:txBody>
          <a:bodyPr/>
          <a:lstStyle/>
          <a:p>
            <a:r>
              <a:rPr lang="en-US" altLang="zh-CN" dirty="0" err="1" smtClean="0"/>
              <a:t>UnProfitableStore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    </a:t>
            </a:r>
            <a:r>
              <a:rPr lang="zh-CN" altLang="en-US" dirty="0" smtClean="0"/>
              <a:t>指导老师：王海波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学生：刘彩虹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学生：史晓雪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568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goodsInfo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642" y="1825625"/>
            <a:ext cx="6324715" cy="4351338"/>
          </a:xfrm>
        </p:spPr>
      </p:pic>
    </p:spTree>
    <p:extLst>
      <p:ext uri="{BB962C8B-B14F-4D97-AF65-F5344CB8AC3E}">
        <p14:creationId xmlns:p14="http://schemas.microsoft.com/office/powerpoint/2010/main" val="40527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promotionInfo_twoForOne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438" y="1825625"/>
            <a:ext cx="6297124" cy="4351338"/>
          </a:xfrm>
        </p:spPr>
      </p:pic>
    </p:spTree>
    <p:extLst>
      <p:ext uri="{BB962C8B-B14F-4D97-AF65-F5344CB8AC3E}">
        <p14:creationId xmlns:p14="http://schemas.microsoft.com/office/powerpoint/2010/main" val="346917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promotionInfo_95Discount: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98" y="1825625"/>
            <a:ext cx="6300803" cy="4351338"/>
          </a:xfrm>
        </p:spPr>
      </p:pic>
    </p:spTree>
    <p:extLst>
      <p:ext uri="{BB962C8B-B14F-4D97-AF65-F5344CB8AC3E}">
        <p14:creationId xmlns:p14="http://schemas.microsoft.com/office/powerpoint/2010/main" val="134523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12" y="2078182"/>
            <a:ext cx="9014928" cy="4331812"/>
          </a:xfr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输出</a:t>
            </a:r>
            <a:r>
              <a:rPr lang="zh-CN" altLang="en-US" dirty="0" smtClean="0"/>
              <a:t>小票：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51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打印小票：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662" y="1825625"/>
            <a:ext cx="7952290" cy="4724804"/>
          </a:xfrm>
        </p:spPr>
      </p:pic>
    </p:spTree>
    <p:extLst>
      <p:ext uri="{BB962C8B-B14F-4D97-AF65-F5344CB8AC3E}">
        <p14:creationId xmlns:p14="http://schemas.microsoft.com/office/powerpoint/2010/main" val="132268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583" y="22736"/>
            <a:ext cx="8289064" cy="6993206"/>
          </a:xfrm>
        </p:spPr>
      </p:pic>
    </p:spTree>
    <p:extLst>
      <p:ext uri="{BB962C8B-B14F-4D97-AF65-F5344CB8AC3E}">
        <p14:creationId xmlns:p14="http://schemas.microsoft.com/office/powerpoint/2010/main" val="146597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81" y="1030170"/>
            <a:ext cx="11671170" cy="5194952"/>
          </a:xfrm>
        </p:spPr>
      </p:pic>
    </p:spTree>
    <p:extLst>
      <p:ext uri="{BB962C8B-B14F-4D97-AF65-F5344CB8AC3E}">
        <p14:creationId xmlns:p14="http://schemas.microsoft.com/office/powerpoint/2010/main" val="131720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86" y="1130532"/>
            <a:ext cx="11300329" cy="4842438"/>
          </a:xfrm>
        </p:spPr>
      </p:pic>
    </p:spTree>
    <p:extLst>
      <p:ext uri="{BB962C8B-B14F-4D97-AF65-F5344CB8AC3E}">
        <p14:creationId xmlns:p14="http://schemas.microsoft.com/office/powerpoint/2010/main" val="150503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07" y="1762298"/>
            <a:ext cx="11317332" cy="2985756"/>
          </a:xfrm>
        </p:spPr>
      </p:pic>
    </p:spTree>
    <p:extLst>
      <p:ext uri="{BB962C8B-B14F-4D97-AF65-F5344CB8AC3E}">
        <p14:creationId xmlns:p14="http://schemas.microsoft.com/office/powerpoint/2010/main" val="14940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0091" y="269268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699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325" y="-193493"/>
            <a:ext cx="5258246" cy="8132754"/>
          </a:xfrm>
        </p:spPr>
      </p:pic>
    </p:spTree>
    <p:extLst>
      <p:ext uri="{BB962C8B-B14F-4D97-AF65-F5344CB8AC3E}">
        <p14:creationId xmlns:p14="http://schemas.microsoft.com/office/powerpoint/2010/main" val="199721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46" y="0"/>
            <a:ext cx="6846268" cy="6858000"/>
          </a:xfrm>
        </p:spPr>
      </p:pic>
    </p:spTree>
    <p:extLst>
      <p:ext uri="{BB962C8B-B14F-4D97-AF65-F5344CB8AC3E}">
        <p14:creationId xmlns:p14="http://schemas.microsoft.com/office/powerpoint/2010/main" val="423807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61" y="1911927"/>
            <a:ext cx="11549788" cy="2922806"/>
          </a:xfrm>
        </p:spPr>
      </p:pic>
    </p:spTree>
    <p:extLst>
      <p:ext uri="{BB962C8B-B14F-4D97-AF65-F5344CB8AC3E}">
        <p14:creationId xmlns:p14="http://schemas.microsoft.com/office/powerpoint/2010/main" val="202458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AllKindsOf_test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767" y="1825625"/>
            <a:ext cx="6328466" cy="4351338"/>
          </a:xfrm>
        </p:spPr>
      </p:pic>
    </p:spTree>
    <p:extLst>
      <p:ext uri="{BB962C8B-B14F-4D97-AF65-F5344CB8AC3E}">
        <p14:creationId xmlns:p14="http://schemas.microsoft.com/office/powerpoint/2010/main" val="162392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NoPromotion_test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029" y="1825625"/>
            <a:ext cx="6353942" cy="4351338"/>
          </a:xfrm>
        </p:spPr>
      </p:pic>
    </p:spTree>
    <p:extLst>
      <p:ext uri="{BB962C8B-B14F-4D97-AF65-F5344CB8AC3E}">
        <p14:creationId xmlns:p14="http://schemas.microsoft.com/office/powerpoint/2010/main" val="331893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796" y="254552"/>
            <a:ext cx="8212974" cy="6168776"/>
          </a:xfrm>
        </p:spPr>
      </p:pic>
    </p:spTree>
    <p:extLst>
      <p:ext uri="{BB962C8B-B14F-4D97-AF65-F5344CB8AC3E}">
        <p14:creationId xmlns:p14="http://schemas.microsoft.com/office/powerpoint/2010/main" val="327443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63" y="0"/>
            <a:ext cx="10337239" cy="6858000"/>
          </a:xfrm>
        </p:spPr>
      </p:pic>
    </p:spTree>
    <p:extLst>
      <p:ext uri="{BB962C8B-B14F-4D97-AF65-F5344CB8AC3E}">
        <p14:creationId xmlns:p14="http://schemas.microsoft.com/office/powerpoint/2010/main" val="30522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Shoppinglists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83" y="1825625"/>
            <a:ext cx="7215640" cy="4591800"/>
          </a:xfrm>
        </p:spPr>
      </p:pic>
    </p:spTree>
    <p:extLst>
      <p:ext uri="{BB962C8B-B14F-4D97-AF65-F5344CB8AC3E}">
        <p14:creationId xmlns:p14="http://schemas.microsoft.com/office/powerpoint/2010/main" val="369841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38</Words>
  <Application>Microsoft Office PowerPoint</Application>
  <PresentationFormat>宽屏</PresentationFormat>
  <Paragraphs>13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Office 主题</vt:lpstr>
      <vt:lpstr>UnProfitableStore</vt:lpstr>
      <vt:lpstr>PowerPoint 演示文稿</vt:lpstr>
      <vt:lpstr>PowerPoint 演示文稿</vt:lpstr>
      <vt:lpstr>PowerPoint 演示文稿</vt:lpstr>
      <vt:lpstr>AllKindsOf_test:</vt:lpstr>
      <vt:lpstr>NoPromotion_test:</vt:lpstr>
      <vt:lpstr>PowerPoint 演示文稿</vt:lpstr>
      <vt:lpstr>PowerPoint 演示文稿</vt:lpstr>
      <vt:lpstr>Shoppinglists:</vt:lpstr>
      <vt:lpstr>goodsInfo:</vt:lpstr>
      <vt:lpstr>promotionInfo_twoForOne:</vt:lpstr>
      <vt:lpstr>promotionInfo_95Discount:</vt:lpstr>
      <vt:lpstr>输出小票：</vt:lpstr>
      <vt:lpstr>打印小票：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shixiaoxue</dc:creator>
  <cp:lastModifiedBy>shixiaoxue</cp:lastModifiedBy>
  <cp:revision>13</cp:revision>
  <dcterms:created xsi:type="dcterms:W3CDTF">2016-07-22T04:54:02Z</dcterms:created>
  <dcterms:modified xsi:type="dcterms:W3CDTF">2016-07-22T05:54:34Z</dcterms:modified>
</cp:coreProperties>
</file>