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7d41eab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7d41eab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d41eab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d41eab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d41eab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d41eab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41eab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d41eab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d41eab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d41eab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d41eabd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d41eabd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7d41eab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7d41eab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Business Problem</a:t>
            </a:r>
            <a:r>
              <a:rPr lang="en" sz="4800"/>
              <a:t> </a:t>
            </a:r>
            <a:endParaRPr sz="48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648550"/>
            <a:ext cx="85206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to capitalize on the facilities of  Big Mountain?</a:t>
            </a:r>
            <a:endParaRPr b="1" sz="30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Increase the ticket price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Consider number of </a:t>
            </a:r>
            <a:r>
              <a:rPr lang="en" sz="2400"/>
              <a:t>changes to cut the cost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Both option 1 and 2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Business Problem 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742750"/>
            <a:ext cx="39999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Criteria of  Success:</a:t>
            </a:r>
            <a:endParaRPr b="1"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Achieve at least </a:t>
            </a:r>
            <a:r>
              <a:rPr lang="en" sz="2400">
                <a:solidFill>
                  <a:srgbClr val="4A86E8"/>
                </a:solidFill>
              </a:rPr>
              <a:t>5%</a:t>
            </a:r>
            <a:r>
              <a:rPr lang="en" sz="2400"/>
              <a:t> of revenue growth</a:t>
            </a:r>
            <a:endParaRPr sz="24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742875"/>
            <a:ext cx="39999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Constraints of Solution Space: </a:t>
            </a:r>
            <a:endParaRPr b="1" sz="3000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Achieve the goal of revenue growth by the end of this year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No increasing or cutting the cost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 Finding</a:t>
            </a:r>
            <a:endParaRPr sz="48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610875"/>
            <a:ext cx="67725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520"/>
          </a:p>
          <a:p>
            <a:pPr indent="-34163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The modeled price of Big Mountain is $94.22, $10.39 higher than the actual price</a:t>
            </a:r>
            <a:endParaRPr sz="1779"/>
          </a:p>
          <a:p>
            <a:pPr indent="-34163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The ticket of Big Mountain is the highest in Montana</a:t>
            </a:r>
            <a:endParaRPr sz="1779"/>
          </a:p>
          <a:p>
            <a:pPr indent="-34163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Closing Runs of the facilities would lead to revenue generally </a:t>
            </a:r>
            <a:endParaRPr sz="1779"/>
          </a:p>
          <a:p>
            <a:pPr indent="-34163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Increasing the </a:t>
            </a:r>
            <a:r>
              <a:rPr lang="en" sz="1779"/>
              <a:t>vertical</a:t>
            </a:r>
            <a:r>
              <a:rPr lang="en" sz="1779"/>
              <a:t> drop supports the ticket price by $1.99</a:t>
            </a:r>
            <a:endParaRPr sz="1779"/>
          </a:p>
          <a:p>
            <a:pPr indent="-34163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Adding snow making area and increasing the long run do not help the revenue growth. </a:t>
            </a:r>
            <a:endParaRPr sz="177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 and Analysis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610875"/>
            <a:ext cx="39999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Feature of Vertical Drop is better than most of the resort in the US</a:t>
            </a:r>
            <a:endParaRPr sz="16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557550"/>
            <a:ext cx="3999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Feature of area covered by snow maker is leading the market </a:t>
            </a:r>
            <a:r>
              <a:rPr lang="en" sz="6400"/>
              <a:t>segment</a:t>
            </a:r>
            <a:r>
              <a:rPr lang="en" sz="6400"/>
              <a:t>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7550"/>
            <a:ext cx="3999900" cy="2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557550"/>
            <a:ext cx="3999900" cy="2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 and Analysis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41300"/>
            <a:ext cx="39999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Feature of longest run is leading the market </a:t>
            </a:r>
            <a:r>
              <a:rPr lang="en" sz="6400"/>
              <a:t>segment</a:t>
            </a:r>
            <a:r>
              <a:rPr lang="en" sz="6400"/>
              <a:t>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441475"/>
            <a:ext cx="39999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Feature of total number of chair is better than most of the company </a:t>
            </a:r>
            <a:endParaRPr sz="16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3763"/>
            <a:ext cx="3999900" cy="211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513763"/>
            <a:ext cx="3999900" cy="21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 and Analysis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Generally, closing runs </a:t>
            </a:r>
            <a:r>
              <a:rPr lang="en"/>
              <a:t>would</a:t>
            </a:r>
            <a:r>
              <a:rPr lang="en"/>
              <a:t> lead to total </a:t>
            </a:r>
            <a:r>
              <a:rPr lang="en"/>
              <a:t>revenue</a:t>
            </a:r>
            <a:r>
              <a:rPr lang="en"/>
              <a:t> decrease.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25" y="1152475"/>
            <a:ext cx="6235425" cy="2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 </a:t>
            </a:r>
            <a:endParaRPr sz="48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2204350"/>
            <a:ext cx="8520600" cy="23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Big Mountain have a </a:t>
            </a:r>
            <a:r>
              <a:rPr lang="en" sz="2400"/>
              <a:t>space</a:t>
            </a:r>
            <a:r>
              <a:rPr lang="en" sz="2400"/>
              <a:t> of $10.39 for increasing the ticket price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Big Mountain can cut cost by decreasing the snow making area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