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6787-5A40-47EF-93DF-58950C138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99E5-2371-4C54-AD22-074911921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D3D5-B888-4283-96B1-1F50449D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1A1EC-6A68-480A-8E86-32F6A1B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D01E-8B5A-43A5-A9F3-72A11223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0F1A-5B86-4561-9923-CF0F6E3E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22548-C23C-40D2-BEB5-633104EE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DC95-28C8-4896-A766-A57AB51A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36B2C-FB33-4C1F-B1B0-FA44F94A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C9E0-642D-4329-9C2C-CC7DCE29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591A8-A46B-41E9-8DDA-6F394BFAE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1E249-1A21-4402-B459-73ABB447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022B-62FB-4513-BE63-ACEC1057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2A82A-4E60-44DF-8C2A-AAFE2B57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6F68-2BC6-4E21-9E67-0D0F5EEC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77BB-1BBD-44C6-BCD7-3025294E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8909-325C-42FD-95BD-403A3C86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9CF5-A16A-4398-A92C-E0ADF86C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8D92E-BEC5-425A-B87B-8DF9754C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13853-BDCA-46D6-914D-569464ED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6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0BD2-99E3-46ED-A9C7-C0ECC183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B9319-A730-41A5-B583-F7C9050B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C2E3-C2E1-4E6E-BE58-840FCD9F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67D9-75EF-4905-B83D-4474CC0F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B01A-086E-4E20-BA73-7EA93BF3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9BD6-0246-41D8-BD4F-F261C873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A37D-FA95-4F45-8DC6-0B7EBE2B7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D322-DAB9-4BE1-8429-6125FB3C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4B2D-369F-46D8-9068-97AA7CE5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345B1-DEB7-4EE7-B0F0-A00FF66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DC608-7CD9-4B8E-9036-D8D212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7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54A6-8437-4A29-943C-C61D29B5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97476-9100-4D3E-9029-99EA3811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7A7D6-4155-444F-A466-F9636D23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25B3C-B75F-42EC-9553-43E731720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650A9-2221-4D81-8530-2B623237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D7285-8160-4832-B06D-40B977CC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DC260-033D-475F-95DC-EE61511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9C7E9-B941-480A-8323-62D43EC8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2438-430A-4E4F-BF75-A12C3464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99BBF-67DE-43A2-90F5-030E2C98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F7F19-7D4B-4996-B850-8BD1DE58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E32FE-2D9D-48D3-823D-8F25DB2C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A1E5D-7BE0-4735-A022-2E459580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A1494-7A81-478A-AD0B-3C469D4A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A445-4EC8-4254-9D2A-F8B636C6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F9ED-7D28-4A14-ADE2-FFC79FD2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83B0-0526-484F-945D-AD52C934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A7489-70DC-4C85-A1FB-5C5490D3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EFAD4-E9D5-465B-A9CC-7DDBC499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FFA75-16C7-462C-8E5D-59CE5AED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25BE3-39AF-4601-B6BD-DB71763F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4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D84A-2995-47A4-AF8F-D14B8639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B2949-98CF-41CD-B93F-2DF49D0D3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3C3EA-0BC3-4250-9D12-00E2EFF8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B4735-7C2B-40C0-8398-16E56905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8B68C-72E2-498C-894A-A72CFF71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1169E-BD09-4D25-AC97-E5242B09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406D6-791F-4F90-BD13-73B5941C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CEB5-146D-4B17-A421-D8869D6B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FE70-AD48-4208-A8AC-1BEDA56FD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BDEC-6BC0-4F14-B54D-701C1E515BD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E285-909F-4CFB-9E84-2826581B3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4AA0-7C15-43DA-81D0-A88E0419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16C6-3538-4AF8-A72B-60A7F5B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449503D-3015-46BC-84AA-1A5546C93FA3}"/>
              </a:ext>
            </a:extLst>
          </p:cNvPr>
          <p:cNvGrpSpPr/>
          <p:nvPr/>
        </p:nvGrpSpPr>
        <p:grpSpPr>
          <a:xfrm>
            <a:off x="243841" y="235131"/>
            <a:ext cx="4998720" cy="4241075"/>
            <a:chOff x="243841" y="235131"/>
            <a:chExt cx="4998720" cy="424107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ADDCA7-B2D8-4732-9E48-198C2AF13912}"/>
                </a:ext>
              </a:extLst>
            </p:cNvPr>
            <p:cNvGrpSpPr/>
            <p:nvPr/>
          </p:nvGrpSpPr>
          <p:grpSpPr>
            <a:xfrm>
              <a:off x="243841" y="235131"/>
              <a:ext cx="4998720" cy="4241075"/>
              <a:chOff x="243841" y="235131"/>
              <a:chExt cx="4998720" cy="424107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96CBC7-C700-49E3-91FA-CE4002AAC776}"/>
                  </a:ext>
                </a:extLst>
              </p:cNvPr>
              <p:cNvSpPr/>
              <p:nvPr/>
            </p:nvSpPr>
            <p:spPr>
              <a:xfrm>
                <a:off x="243841" y="235131"/>
                <a:ext cx="4998720" cy="42410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28CBE2E-E74F-48D1-A52A-E317A6389812}"/>
                  </a:ext>
                </a:extLst>
              </p:cNvPr>
              <p:cNvGrpSpPr/>
              <p:nvPr/>
            </p:nvGrpSpPr>
            <p:grpSpPr>
              <a:xfrm>
                <a:off x="618310" y="1105989"/>
                <a:ext cx="4249783" cy="3248297"/>
                <a:chOff x="644434" y="1105989"/>
                <a:chExt cx="4249783" cy="3248297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1F94AE6-2965-46C9-AAEE-225DD64CC227}"/>
                    </a:ext>
                  </a:extLst>
                </p:cNvPr>
                <p:cNvSpPr/>
                <p:nvPr/>
              </p:nvSpPr>
              <p:spPr>
                <a:xfrm>
                  <a:off x="644434" y="1105989"/>
                  <a:ext cx="4249783" cy="3248297"/>
                </a:xfrm>
                <a:prstGeom prst="ellipse">
                  <a:avLst/>
                </a:prstGeom>
                <a:solidFill>
                  <a:schemeClr val="accent1">
                    <a:alpha val="67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7B6F755-F6B7-4A9A-9C9A-ACDBA0F94AE2}"/>
                    </a:ext>
                  </a:extLst>
                </p:cNvPr>
                <p:cNvSpPr/>
                <p:nvPr/>
              </p:nvSpPr>
              <p:spPr>
                <a:xfrm>
                  <a:off x="1606149" y="1855026"/>
                  <a:ext cx="3052354" cy="2333049"/>
                </a:xfrm>
                <a:prstGeom prst="ellipse">
                  <a:avLst/>
                </a:prstGeom>
                <a:solidFill>
                  <a:srgbClr val="CC0000">
                    <a:alpha val="67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9A9D786-53AC-46B9-ABBE-055F9BC82AFE}"/>
                    </a:ext>
                  </a:extLst>
                </p:cNvPr>
                <p:cNvSpPr/>
                <p:nvPr/>
              </p:nvSpPr>
              <p:spPr>
                <a:xfrm>
                  <a:off x="2431871" y="2543101"/>
                  <a:ext cx="1959428" cy="1497677"/>
                </a:xfrm>
                <a:prstGeom prst="ellipse">
                  <a:avLst/>
                </a:prstGeom>
                <a:solidFill>
                  <a:srgbClr val="008000">
                    <a:alpha val="67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0547A85-AEF5-4CEC-A602-1293B4BDB6BD}"/>
                    </a:ext>
                  </a:extLst>
                </p:cNvPr>
                <p:cNvSpPr txBox="1"/>
                <p:nvPr/>
              </p:nvSpPr>
              <p:spPr>
                <a:xfrm>
                  <a:off x="1613688" y="1320914"/>
                  <a:ext cx="2232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Artificial Intelligence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54968E5-83E7-43F8-92FC-98593C851B14}"/>
                    </a:ext>
                  </a:extLst>
                </p:cNvPr>
                <p:cNvSpPr txBox="1"/>
                <p:nvPr/>
              </p:nvSpPr>
              <p:spPr>
                <a:xfrm>
                  <a:off x="2011310" y="2110675"/>
                  <a:ext cx="2232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Machine Learning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2F957EC-504A-4A18-B086-F7B47C21EC39}"/>
                    </a:ext>
                  </a:extLst>
                </p:cNvPr>
                <p:cNvSpPr txBox="1"/>
                <p:nvPr/>
              </p:nvSpPr>
              <p:spPr>
                <a:xfrm>
                  <a:off x="2280985" y="2905878"/>
                  <a:ext cx="22327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Deep </a:t>
                  </a:r>
                </a:p>
                <a:p>
                  <a:pPr algn="ctr"/>
                  <a:r>
                    <a:rPr lang="en-US" dirty="0"/>
                    <a:t>Learning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869CCA-FBEA-4AD5-A416-3EF3069F1FE3}"/>
                </a:ext>
              </a:extLst>
            </p:cNvPr>
            <p:cNvSpPr txBox="1"/>
            <p:nvPr/>
          </p:nvSpPr>
          <p:spPr>
            <a:xfrm>
              <a:off x="537212" y="358444"/>
              <a:ext cx="4411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Academic usage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EE0557-763F-4D73-9F8E-931D6656E444}"/>
              </a:ext>
            </a:extLst>
          </p:cNvPr>
          <p:cNvGrpSpPr/>
          <p:nvPr/>
        </p:nvGrpSpPr>
        <p:grpSpPr>
          <a:xfrm>
            <a:off x="6124301" y="65798"/>
            <a:ext cx="5487202" cy="4241075"/>
            <a:chOff x="6124301" y="65798"/>
            <a:chExt cx="5487202" cy="42410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838262-B063-4EF8-9AC2-0E22A235B88F}"/>
                </a:ext>
              </a:extLst>
            </p:cNvPr>
            <p:cNvGrpSpPr/>
            <p:nvPr/>
          </p:nvGrpSpPr>
          <p:grpSpPr>
            <a:xfrm>
              <a:off x="6124301" y="65798"/>
              <a:ext cx="5487202" cy="4241075"/>
              <a:chOff x="6124301" y="235131"/>
              <a:chExt cx="5487202" cy="42410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D20BA6-8275-4A72-9FE2-1ABDB54A680F}"/>
                  </a:ext>
                </a:extLst>
              </p:cNvPr>
              <p:cNvSpPr/>
              <p:nvPr/>
            </p:nvSpPr>
            <p:spPr>
              <a:xfrm>
                <a:off x="6368542" y="235131"/>
                <a:ext cx="4998720" cy="42410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5B3004E-DEFF-4052-8216-39D310647AB7}"/>
                  </a:ext>
                </a:extLst>
              </p:cNvPr>
              <p:cNvGrpSpPr/>
              <p:nvPr/>
            </p:nvGrpSpPr>
            <p:grpSpPr>
              <a:xfrm>
                <a:off x="6124301" y="1544018"/>
                <a:ext cx="5487202" cy="2372238"/>
                <a:chOff x="6124301" y="1429054"/>
                <a:chExt cx="5487202" cy="2372238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7FF4DA0-D75C-4764-9838-5D01E54E5CFE}"/>
                    </a:ext>
                  </a:extLst>
                </p:cNvPr>
                <p:cNvSpPr/>
                <p:nvPr/>
              </p:nvSpPr>
              <p:spPr>
                <a:xfrm>
                  <a:off x="6570617" y="1429054"/>
                  <a:ext cx="3052354" cy="2333049"/>
                </a:xfrm>
                <a:prstGeom prst="ellipse">
                  <a:avLst/>
                </a:prstGeom>
                <a:solidFill>
                  <a:srgbClr val="CC0000">
                    <a:alpha val="67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2891CAA-A2DB-4665-9D3C-5CC847F1BE1F}"/>
                    </a:ext>
                  </a:extLst>
                </p:cNvPr>
                <p:cNvSpPr/>
                <p:nvPr/>
              </p:nvSpPr>
              <p:spPr>
                <a:xfrm>
                  <a:off x="8244595" y="1468243"/>
                  <a:ext cx="3052354" cy="2333049"/>
                </a:xfrm>
                <a:prstGeom prst="ellipse">
                  <a:avLst/>
                </a:prstGeom>
                <a:solidFill>
                  <a:schemeClr val="accent1">
                    <a:alpha val="67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110C03B-7173-4489-911E-A5C696A30426}"/>
                    </a:ext>
                  </a:extLst>
                </p:cNvPr>
                <p:cNvSpPr/>
                <p:nvPr/>
              </p:nvSpPr>
              <p:spPr>
                <a:xfrm>
                  <a:off x="7924880" y="1846739"/>
                  <a:ext cx="1959428" cy="1497677"/>
                </a:xfrm>
                <a:prstGeom prst="ellipse">
                  <a:avLst/>
                </a:prstGeom>
                <a:solidFill>
                  <a:srgbClr val="008000">
                    <a:alpha val="67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33B230B-DF1A-459B-9ADC-02A77CB2CA20}"/>
                    </a:ext>
                  </a:extLst>
                </p:cNvPr>
                <p:cNvSpPr txBox="1"/>
                <p:nvPr/>
              </p:nvSpPr>
              <p:spPr>
                <a:xfrm>
                  <a:off x="9378764" y="1896770"/>
                  <a:ext cx="22327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Artificial</a:t>
                  </a:r>
                </a:p>
                <a:p>
                  <a:pPr algn="ctr"/>
                  <a:r>
                    <a:rPr lang="en-US" dirty="0"/>
                    <a:t>Intelligence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292A774-B0E2-46AA-A5DF-B150B4B6642F}"/>
                    </a:ext>
                  </a:extLst>
                </p:cNvPr>
                <p:cNvSpPr txBox="1"/>
                <p:nvPr/>
              </p:nvSpPr>
              <p:spPr>
                <a:xfrm>
                  <a:off x="6124301" y="2012920"/>
                  <a:ext cx="22327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Machine</a:t>
                  </a:r>
                </a:p>
                <a:p>
                  <a:pPr algn="ctr"/>
                  <a:r>
                    <a:rPr lang="en-US" dirty="0"/>
                    <a:t>Learning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EB0A4F-217A-49A4-821D-FC8DF7A7A720}"/>
                    </a:ext>
                  </a:extLst>
                </p:cNvPr>
                <p:cNvSpPr txBox="1"/>
                <p:nvPr/>
              </p:nvSpPr>
              <p:spPr>
                <a:xfrm>
                  <a:off x="7752298" y="2202700"/>
                  <a:ext cx="22327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Deep </a:t>
                  </a:r>
                </a:p>
                <a:p>
                  <a:pPr algn="ctr"/>
                  <a:r>
                    <a:rPr lang="en-US" dirty="0"/>
                    <a:t>Learning</a:t>
                  </a: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2F019-0EF9-4ECF-8C66-804D4320A368}"/>
                </a:ext>
              </a:extLst>
            </p:cNvPr>
            <p:cNvSpPr txBox="1"/>
            <p:nvPr/>
          </p:nvSpPr>
          <p:spPr>
            <a:xfrm>
              <a:off x="6661913" y="189111"/>
              <a:ext cx="4411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Popular usage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EE4B997D-5068-4DA3-A8B3-A977E1B3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62" y="1307408"/>
            <a:ext cx="5486876" cy="42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Heironymous Anon</dc:creator>
  <cp:lastModifiedBy>Heironymous Anon</cp:lastModifiedBy>
  <cp:revision>3</cp:revision>
  <dcterms:created xsi:type="dcterms:W3CDTF">2019-07-18T23:00:34Z</dcterms:created>
  <dcterms:modified xsi:type="dcterms:W3CDTF">2019-07-19T00:01:02Z</dcterms:modified>
</cp:coreProperties>
</file>