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</p:sldIdLst>
  <p:sldSz cx="35999738" cy="20880388"/>
  <p:notesSz cx="6858000" cy="9144000"/>
  <p:defaultTextStyle>
    <a:defPPr>
      <a:defRPr lang="en-US"/>
    </a:defPPr>
    <a:lvl1pPr marL="0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1pPr>
    <a:lvl2pPr marL="1365108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2pPr>
    <a:lvl3pPr marL="2730216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3pPr>
    <a:lvl4pPr marL="4095323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4pPr>
    <a:lvl5pPr marL="5460431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5pPr>
    <a:lvl6pPr marL="6825539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8190647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9555754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0920862" algn="l" defTabSz="273021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/>
    <p:restoredTop sz="94666"/>
  </p:normalViewPr>
  <p:slideViewPr>
    <p:cSldViewPr snapToGrid="0" snapToObjects="1">
      <p:cViewPr varScale="1">
        <p:scale>
          <a:sx n="33" d="100"/>
          <a:sy n="33" d="100"/>
        </p:scale>
        <p:origin x="7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417232"/>
            <a:ext cx="26999804" cy="7269468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967039"/>
            <a:ext cx="26999804" cy="5041259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11687"/>
            <a:ext cx="7762444" cy="17695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11687"/>
            <a:ext cx="22837334" cy="17695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205600"/>
            <a:ext cx="31049774" cy="8685660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973430"/>
            <a:ext cx="31049774" cy="4567583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558437"/>
            <a:ext cx="15299889" cy="13248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11689"/>
            <a:ext cx="31049774" cy="403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118597"/>
            <a:ext cx="15229575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627142"/>
            <a:ext cx="15229575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118597"/>
            <a:ext cx="15304578" cy="2508545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627142"/>
            <a:ext cx="15304578" cy="11218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006391"/>
            <a:ext cx="18224867" cy="14838609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92026"/>
            <a:ext cx="11610852" cy="487209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006391"/>
            <a:ext cx="18224867" cy="14838609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264116"/>
            <a:ext cx="11610852" cy="11605051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11689"/>
            <a:ext cx="31049774" cy="403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558437"/>
            <a:ext cx="31049774" cy="1324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277A-F8D7-CA41-9C61-B26EF9DEDFA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353028"/>
            <a:ext cx="12149912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353028"/>
            <a:ext cx="8099941" cy="1111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0A6-8A63-E64C-A174-14156139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tif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3B13F6-4F46-F746-92E9-1FE7CA2DE80D}"/>
              </a:ext>
            </a:extLst>
          </p:cNvPr>
          <p:cNvSpPr/>
          <p:nvPr/>
        </p:nvSpPr>
        <p:spPr>
          <a:xfrm>
            <a:off x="7644385" y="1192695"/>
            <a:ext cx="4901184" cy="663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A885451-FD33-9A47-A5D8-71588E826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6" t="18716"/>
          <a:stretch/>
        </p:blipFill>
        <p:spPr>
          <a:xfrm>
            <a:off x="7647717" y="1192696"/>
            <a:ext cx="4900400" cy="46390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824BBB8-FD93-8E46-8489-3E0DDE29C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084" t="23851" r="17921" b="24234"/>
          <a:stretch/>
        </p:blipFill>
        <p:spPr>
          <a:xfrm>
            <a:off x="7647716" y="3833678"/>
            <a:ext cx="4897069" cy="35809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B1E0BD-CE33-2D4B-B652-1DACC548B9FA}"/>
              </a:ext>
            </a:extLst>
          </p:cNvPr>
          <p:cNvSpPr txBox="1"/>
          <p:nvPr/>
        </p:nvSpPr>
        <p:spPr>
          <a:xfrm>
            <a:off x="9431975" y="6980777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CA6A9-4E13-434E-8FD5-2DD5623C8B17}"/>
              </a:ext>
            </a:extLst>
          </p:cNvPr>
          <p:cNvSpPr/>
          <p:nvPr/>
        </p:nvSpPr>
        <p:spPr>
          <a:xfrm>
            <a:off x="14912479" y="1192695"/>
            <a:ext cx="4901184" cy="663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C79E8-9B92-7B42-9E79-3E9C8A241805}"/>
              </a:ext>
            </a:extLst>
          </p:cNvPr>
          <p:cNvSpPr txBox="1"/>
          <p:nvPr/>
        </p:nvSpPr>
        <p:spPr>
          <a:xfrm>
            <a:off x="16502899" y="699692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1E352-A3DE-4149-8C49-14A23D1B9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9446" t="38160" r="41230" b="36519"/>
          <a:stretch/>
        </p:blipFill>
        <p:spPr>
          <a:xfrm>
            <a:off x="15011616" y="4064662"/>
            <a:ext cx="4201795" cy="3422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11D27C-A98C-894F-88F3-E94EFCD395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695" b="92521" l="10000" r="98485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8313"/>
          <a:stretch/>
        </p:blipFill>
        <p:spPr>
          <a:xfrm>
            <a:off x="15160182" y="1286147"/>
            <a:ext cx="4201795" cy="42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21426224-7320-394D-B216-152F979EB830}"/>
              </a:ext>
            </a:extLst>
          </p:cNvPr>
          <p:cNvSpPr txBox="1"/>
          <p:nvPr/>
        </p:nvSpPr>
        <p:spPr>
          <a:xfrm>
            <a:off x="14096832" y="14806748"/>
            <a:ext cx="7491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lang="en-US" sz="7000">
                <a:latin typeface="Times New Roman" charset="0"/>
                <a:ea typeface="Times New Roman" charset="0"/>
                <a:cs typeface="Times New Roman" charset="0"/>
              </a:rPr>
              <a:t>Test Classes</a:t>
            </a:r>
            <a:endParaRPr lang="en-US" sz="7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BB10301-8430-6041-9CB1-3A851B64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695" b="92521" l="10000" r="98485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4559" y="7461677"/>
            <a:ext cx="3853258" cy="42152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C25B9F8-5084-C34A-A40C-E50E1FBF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873" b="94904" l="9797" r="9493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1692" y="10949666"/>
            <a:ext cx="3783050" cy="40131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A885451-FD33-9A47-A5D8-71588E826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6" t="18716"/>
          <a:stretch/>
        </p:blipFill>
        <p:spPr>
          <a:xfrm>
            <a:off x="12937558" y="2838337"/>
            <a:ext cx="4900400" cy="463902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824BBB8-FD93-8E46-8489-3E0DDE29CC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084" t="23851" r="17921" b="24234"/>
          <a:stretch/>
        </p:blipFill>
        <p:spPr>
          <a:xfrm>
            <a:off x="18097194" y="2838337"/>
            <a:ext cx="4455398" cy="32579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B74F74B-01D7-DB4F-A5AC-17B90F655F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9446" t="38160" r="41230" b="36519"/>
          <a:stretch/>
        </p:blipFill>
        <p:spPr>
          <a:xfrm>
            <a:off x="18314493" y="8048874"/>
            <a:ext cx="3561929" cy="290161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F1FFADA-6C2A-464C-A04D-497F62F95E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7734" t="40362" r="38082" b="42390"/>
          <a:stretch/>
        </p:blipFill>
        <p:spPr>
          <a:xfrm rot="1564697">
            <a:off x="18161980" y="11950967"/>
            <a:ext cx="4534440" cy="2010496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5400000">
            <a:off x="14990415" y="7098130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842634" y="2838337"/>
            <a:ext cx="3329" cy="12017454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5400000">
            <a:off x="19990721" y="7098304"/>
            <a:ext cx="794685" cy="5120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63</cp:revision>
  <dcterms:created xsi:type="dcterms:W3CDTF">2018-05-18T18:48:23Z</dcterms:created>
  <dcterms:modified xsi:type="dcterms:W3CDTF">2020-05-24T01:27:49Z</dcterms:modified>
</cp:coreProperties>
</file>