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34" r:id="rId2"/>
    <p:sldId id="33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7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BC91A-6B50-CC47-9273-FB1F71926D62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9354A-55F5-2648-898A-5D1468776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CCB7-BA60-324B-A1BE-4D86AD84160D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779-6EFB-FF4B-A2F9-52A95750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5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CCB7-BA60-324B-A1BE-4D86AD84160D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779-6EFB-FF4B-A2F9-52A95750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2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CCB7-BA60-324B-A1BE-4D86AD84160D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779-6EFB-FF4B-A2F9-52A95750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9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CCB7-BA60-324B-A1BE-4D86AD84160D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779-6EFB-FF4B-A2F9-52A95750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CCB7-BA60-324B-A1BE-4D86AD84160D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779-6EFB-FF4B-A2F9-52A95750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7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CCB7-BA60-324B-A1BE-4D86AD84160D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779-6EFB-FF4B-A2F9-52A95750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7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CCB7-BA60-324B-A1BE-4D86AD84160D}" type="datetimeFigureOut">
              <a:rPr lang="en-US" smtClean="0"/>
              <a:t>5/23/20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779-6EFB-FF4B-A2F9-52A95750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8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CCB7-BA60-324B-A1BE-4D86AD84160D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779-6EFB-FF4B-A2F9-52A95750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8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CCB7-BA60-324B-A1BE-4D86AD84160D}" type="datetimeFigureOut">
              <a:rPr lang="en-US" smtClean="0"/>
              <a:t>5/23/20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779-6EFB-FF4B-A2F9-52A95750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9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CCB7-BA60-324B-A1BE-4D86AD84160D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779-6EFB-FF4B-A2F9-52A95750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CCB7-BA60-324B-A1BE-4D86AD84160D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779-6EFB-FF4B-A2F9-52A95750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2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8CCB7-BA60-324B-A1BE-4D86AD84160D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A779-6EFB-FF4B-A2F9-52A95750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9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ABA5D6E-CE39-B142-87A7-14C6AE85911E}"/>
              </a:ext>
            </a:extLst>
          </p:cNvPr>
          <p:cNvSpPr/>
          <p:nvPr/>
        </p:nvSpPr>
        <p:spPr>
          <a:xfrm>
            <a:off x="5210530" y="1057402"/>
            <a:ext cx="2450563" cy="209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C3984B-3930-0442-BFC2-BF865C156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531" y="1158946"/>
            <a:ext cx="2450563" cy="18611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C92285-BD6D-F243-A6B7-F0DA2388D735}"/>
              </a:ext>
            </a:extLst>
          </p:cNvPr>
          <p:cNvSpPr/>
          <p:nvPr/>
        </p:nvSpPr>
        <p:spPr>
          <a:xfrm>
            <a:off x="1079029" y="3662815"/>
            <a:ext cx="2450563" cy="209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CFC4EB-02BF-BE47-A595-AE8095EAE8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72225"/>
          <a:stretch/>
        </p:blipFill>
        <p:spPr>
          <a:xfrm>
            <a:off x="1250771" y="3662816"/>
            <a:ext cx="2391556" cy="2095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984725-5A82-6548-BA66-A7AEE6AFA5A8}"/>
              </a:ext>
            </a:extLst>
          </p:cNvPr>
          <p:cNvSpPr txBox="1"/>
          <p:nvPr/>
        </p:nvSpPr>
        <p:spPr>
          <a:xfrm>
            <a:off x="5210529" y="1182662"/>
            <a:ext cx="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2CB4B8-6001-9245-A8DA-4D5A3A7A3AFB}"/>
              </a:ext>
            </a:extLst>
          </p:cNvPr>
          <p:cNvSpPr txBox="1"/>
          <p:nvPr/>
        </p:nvSpPr>
        <p:spPr>
          <a:xfrm>
            <a:off x="1079029" y="3788074"/>
            <a:ext cx="105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77491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294351-56D9-8A47-8731-267F9197B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225"/>
          <a:stretch/>
        </p:blipFill>
        <p:spPr>
          <a:xfrm>
            <a:off x="5240034" y="3510328"/>
            <a:ext cx="2391556" cy="2095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26BB5D-539B-CB4F-B9BE-EA3471F0E4EF}"/>
              </a:ext>
            </a:extLst>
          </p:cNvPr>
          <p:cNvSpPr txBox="1"/>
          <p:nvPr/>
        </p:nvSpPr>
        <p:spPr>
          <a:xfrm>
            <a:off x="4538505" y="3150480"/>
            <a:ext cx="361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Perspective             Regularity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C3984B-3930-0442-BFC2-BF865C156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531" y="1158946"/>
            <a:ext cx="2450563" cy="186118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BE781A-5064-7E4C-8979-057347847FB6}"/>
              </a:ext>
            </a:extLst>
          </p:cNvPr>
          <p:cNvCxnSpPr>
            <a:cxnSpLocks/>
          </p:cNvCxnSpPr>
          <p:nvPr/>
        </p:nvCxnSpPr>
        <p:spPr>
          <a:xfrm>
            <a:off x="6435812" y="3155326"/>
            <a:ext cx="0" cy="39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8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4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Xiuming Zhang</cp:lastModifiedBy>
  <cp:revision>141</cp:revision>
  <dcterms:created xsi:type="dcterms:W3CDTF">2017-04-15T05:57:34Z</dcterms:created>
  <dcterms:modified xsi:type="dcterms:W3CDTF">2020-05-24T01:21:07Z</dcterms:modified>
</cp:coreProperties>
</file>