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9753263" cy="14057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2" userDrawn="1">
          <p15:clr>
            <a:srgbClr val="A4A3A4"/>
          </p15:clr>
        </p15:guide>
        <p15:guide id="2" pos="3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8FB"/>
    <a:srgbClr val="686C81"/>
    <a:srgbClr val="29345F"/>
    <a:srgbClr val="EFFFEA"/>
    <a:srgbClr val="C08C84"/>
    <a:srgbClr val="FFBCC2"/>
    <a:srgbClr val="E2F0D9"/>
    <a:srgbClr val="B5433D"/>
    <a:srgbClr val="00339D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/>
    <p:restoredTop sz="94825"/>
  </p:normalViewPr>
  <p:slideViewPr>
    <p:cSldViewPr snapToGrid="0" snapToObjects="1">
      <p:cViewPr varScale="1">
        <p:scale>
          <a:sx n="47" d="100"/>
          <a:sy n="47" d="100"/>
        </p:scale>
        <p:origin x="232" y="352"/>
      </p:cViewPr>
      <p:guideLst>
        <p:guide orient="horz" pos="4382"/>
        <p:guide pos="3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F9390-58C1-AE43-ADB3-568AEC24F038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43000"/>
            <a:ext cx="4337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475F-2AE1-524D-B774-05FC0A53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495" y="2300585"/>
            <a:ext cx="16790274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9158" y="7383344"/>
            <a:ext cx="14814947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35930" y="748422"/>
            <a:ext cx="425929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8038" y="748422"/>
            <a:ext cx="12530976" cy="119129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750" y="3504570"/>
            <a:ext cx="17037189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7750" y="9407340"/>
            <a:ext cx="17037189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8037" y="3742109"/>
            <a:ext cx="8395137" cy="8919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0089" y="3742109"/>
            <a:ext cx="8395137" cy="8919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748425"/>
            <a:ext cx="17037189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612" y="3445995"/>
            <a:ext cx="835655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0612" y="5134824"/>
            <a:ext cx="8356555" cy="7552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00090" y="3445995"/>
            <a:ext cx="8397710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00090" y="5134824"/>
            <a:ext cx="8397710" cy="7552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37154"/>
            <a:ext cx="6370941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710" y="2023996"/>
            <a:ext cx="10000089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217194"/>
            <a:ext cx="6370941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37154"/>
            <a:ext cx="6370941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710" y="2023996"/>
            <a:ext cx="10000089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217194"/>
            <a:ext cx="6370941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8037" y="748425"/>
            <a:ext cx="17037189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037" y="3742109"/>
            <a:ext cx="17037189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8037" y="13029050"/>
            <a:ext cx="4444484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CEFC-CB30-E441-89F5-631517D8E6EE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3269" y="13029050"/>
            <a:ext cx="6666726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50742" y="13029050"/>
            <a:ext cx="4444484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C7F9D8B-59BB-7445-B39C-CF7BE0A9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701" t="2593" b="3928"/>
          <a:stretch/>
        </p:blipFill>
        <p:spPr>
          <a:xfrm>
            <a:off x="10646961" y="2493817"/>
            <a:ext cx="7476457" cy="7182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4EA3D-C440-D94F-B36C-7CDF26197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9" t="428" b="6362"/>
          <a:stretch/>
        </p:blipFill>
        <p:spPr>
          <a:xfrm>
            <a:off x="1780877" y="2493818"/>
            <a:ext cx="7476457" cy="7182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DBBE6-74F6-064C-B0B9-64B0014DCD95}"/>
              </a:ext>
            </a:extLst>
          </p:cNvPr>
          <p:cNvSpPr txBox="1"/>
          <p:nvPr/>
        </p:nvSpPr>
        <p:spPr>
          <a:xfrm>
            <a:off x="10646960" y="8686759"/>
            <a:ext cx="7476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17CC9-1BF7-1242-8F9B-0795BEB70D18}"/>
              </a:ext>
            </a:extLst>
          </p:cNvPr>
          <p:cNvSpPr txBox="1"/>
          <p:nvPr/>
        </p:nvSpPr>
        <p:spPr>
          <a:xfrm>
            <a:off x="1780877" y="8686759"/>
            <a:ext cx="74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2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2F06795-320A-574C-9E24-913B1DB1D920}"/>
              </a:ext>
            </a:extLst>
          </p:cNvPr>
          <p:cNvGrpSpPr/>
          <p:nvPr/>
        </p:nvGrpSpPr>
        <p:grpSpPr>
          <a:xfrm>
            <a:off x="6434327" y="4376548"/>
            <a:ext cx="2268022" cy="2257135"/>
            <a:chOff x="6780919" y="4525403"/>
            <a:chExt cx="2268022" cy="225713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D11038-74B6-E140-A90A-929B70DB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0919" y="4525403"/>
              <a:ext cx="2268022" cy="225713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789EBA-7A0B-FF4B-9D7D-791C5A0B1515}"/>
                </a:ext>
              </a:extLst>
            </p:cNvPr>
            <p:cNvSpPr txBox="1"/>
            <p:nvPr/>
          </p:nvSpPr>
          <p:spPr>
            <a:xfrm>
              <a:off x="6780919" y="6320873"/>
              <a:ext cx="2268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CMU Sans Serif Medium" panose="02000603000000000000" pitchFamily="2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6082D57-6791-3E44-AA8D-4D2D6108C826}"/>
              </a:ext>
            </a:extLst>
          </p:cNvPr>
          <p:cNvGrpSpPr/>
          <p:nvPr/>
        </p:nvGrpSpPr>
        <p:grpSpPr>
          <a:xfrm>
            <a:off x="6434327" y="6634487"/>
            <a:ext cx="2268022" cy="2266731"/>
            <a:chOff x="9532236" y="4511832"/>
            <a:chExt cx="2268022" cy="226673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E651FF9-419D-3945-9CEB-C0A457CA7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3527" y="4511832"/>
              <a:ext cx="2266731" cy="226673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03F037-D6AF-3E47-B1C9-4E64CF4E5F55}"/>
                </a:ext>
              </a:extLst>
            </p:cNvPr>
            <p:cNvSpPr txBox="1"/>
            <p:nvPr/>
          </p:nvSpPr>
          <p:spPr>
            <a:xfrm>
              <a:off x="9532236" y="6316898"/>
              <a:ext cx="2266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CMU Sans Serif Medium" panose="02000603000000000000" pitchFamily="2" charset="0"/>
                  <a:cs typeface="Times New Roman" panose="02020603050405020304" pitchFamily="18" charset="0"/>
                </a:rPr>
                <a:t>Output</a:t>
              </a:r>
              <a:endParaRPr lang="en-US" sz="2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AC4EA3D-C440-D94F-B36C-7CDF26197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9" b="4204"/>
          <a:stretch/>
        </p:blipFill>
        <p:spPr>
          <a:xfrm>
            <a:off x="8994322" y="6633683"/>
            <a:ext cx="2296534" cy="2267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7A9CCA-CE5E-F14B-B376-687543D66D50}"/>
              </a:ext>
            </a:extLst>
          </p:cNvPr>
          <p:cNvSpPr txBox="1"/>
          <p:nvPr/>
        </p:nvSpPr>
        <p:spPr>
          <a:xfrm>
            <a:off x="9623054" y="843955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rPr>
              <a:t>Output</a:t>
            </a:r>
            <a:endParaRPr lang="en-US" sz="2400" dirty="0">
              <a:latin typeface="Times New Roman" panose="02020603050405020304" pitchFamily="18" charset="0"/>
              <a:ea typeface="CMU Sans Serif Medium" panose="02000603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F9D8B-59BB-7445-B39C-CF7BE0A95A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1" b="4369"/>
          <a:stretch/>
        </p:blipFill>
        <p:spPr>
          <a:xfrm>
            <a:off x="8994322" y="4376548"/>
            <a:ext cx="2296534" cy="2257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DBBE6-74F6-064C-B0B9-64B0014DCD95}"/>
              </a:ext>
            </a:extLst>
          </p:cNvPr>
          <p:cNvSpPr txBox="1"/>
          <p:nvPr/>
        </p:nvSpPr>
        <p:spPr>
          <a:xfrm>
            <a:off x="9725647" y="616542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rPr>
              <a:t>Input</a:t>
            </a:r>
            <a:endParaRPr lang="en-US" sz="2400" dirty="0">
              <a:latin typeface="Times New Roman" panose="02020603050405020304" pitchFamily="18" charset="0"/>
              <a:ea typeface="CMU Sans Serif Medium" panose="02000603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B52B93-B292-554A-A90A-35680DB254C4}"/>
              </a:ext>
            </a:extLst>
          </p:cNvPr>
          <p:cNvCxnSpPr>
            <a:cxnSpLocks/>
          </p:cNvCxnSpPr>
          <p:nvPr/>
        </p:nvCxnSpPr>
        <p:spPr>
          <a:xfrm>
            <a:off x="8839248" y="4376548"/>
            <a:ext cx="0" cy="46860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8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4590</TotalTime>
  <Words>6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124</cp:revision>
  <dcterms:created xsi:type="dcterms:W3CDTF">2019-03-19T19:25:02Z</dcterms:created>
  <dcterms:modified xsi:type="dcterms:W3CDTF">2020-05-23T22:19:26Z</dcterms:modified>
</cp:coreProperties>
</file>