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9753263" cy="14057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2" userDrawn="1">
          <p15:clr>
            <a:srgbClr val="A4A3A4"/>
          </p15:clr>
        </p15:guide>
        <p15:guide id="2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FB"/>
    <a:srgbClr val="686C81"/>
    <a:srgbClr val="29345F"/>
    <a:srgbClr val="EFFFEA"/>
    <a:srgbClr val="C08C84"/>
    <a:srgbClr val="FFBCC2"/>
    <a:srgbClr val="E2F0D9"/>
    <a:srgbClr val="B5433D"/>
    <a:srgbClr val="00339D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/>
    <p:restoredTop sz="94825"/>
  </p:normalViewPr>
  <p:slideViewPr>
    <p:cSldViewPr snapToGrid="0" snapToObjects="1">
      <p:cViewPr>
        <p:scale>
          <a:sx n="60" d="100"/>
          <a:sy n="60" d="100"/>
        </p:scale>
        <p:origin x="144" y="-672"/>
      </p:cViewPr>
      <p:guideLst>
        <p:guide orient="horz" pos="4382"/>
        <p:guide pos="3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F9390-58C1-AE43-ADB3-568AEC24F03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43000"/>
            <a:ext cx="4337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475F-2AE1-524D-B774-05FC0A53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495" y="2300585"/>
            <a:ext cx="16790274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158" y="7383344"/>
            <a:ext cx="14814947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35930" y="748422"/>
            <a:ext cx="425929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8038" y="748422"/>
            <a:ext cx="12530976" cy="119129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750" y="3504570"/>
            <a:ext cx="17037189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750" y="9407340"/>
            <a:ext cx="17037189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8037" y="3742109"/>
            <a:ext cx="8395137" cy="8919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0089" y="3742109"/>
            <a:ext cx="8395137" cy="8919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748425"/>
            <a:ext cx="17037189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612" y="3445995"/>
            <a:ext cx="835655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0612" y="5134824"/>
            <a:ext cx="8356555" cy="7552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00090" y="3445995"/>
            <a:ext cx="8397710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00090" y="5134824"/>
            <a:ext cx="8397710" cy="7552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37154"/>
            <a:ext cx="6370941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710" y="2023996"/>
            <a:ext cx="10000089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217194"/>
            <a:ext cx="6370941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37154"/>
            <a:ext cx="6370941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710" y="2023996"/>
            <a:ext cx="10000089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217194"/>
            <a:ext cx="6370941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8037" y="748425"/>
            <a:ext cx="17037189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037" y="3742109"/>
            <a:ext cx="17037189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8037" y="13029050"/>
            <a:ext cx="4444484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3269" y="13029050"/>
            <a:ext cx="6666726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50742" y="13029050"/>
            <a:ext cx="4444484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A544A-F7B7-F343-97FE-737063BE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60" y="5476458"/>
            <a:ext cx="1905000" cy="190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5C38C0-3947-9B40-B6C2-0DD1E87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60" y="9009459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17CC9-1BF7-1242-8F9B-0795BEB70D18}"/>
              </a:ext>
            </a:extLst>
          </p:cNvPr>
          <p:cNvSpPr txBox="1"/>
          <p:nvPr/>
        </p:nvSpPr>
        <p:spPr>
          <a:xfrm>
            <a:off x="5198659" y="7104459"/>
            <a:ext cx="774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79A2F-FC5F-9347-979E-8EBCEDFE8CEC}"/>
              </a:ext>
            </a:extLst>
          </p:cNvPr>
          <p:cNvSpPr txBox="1"/>
          <p:nvPr/>
        </p:nvSpPr>
        <p:spPr>
          <a:xfrm>
            <a:off x="5198660" y="10637460"/>
            <a:ext cx="77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127</cp:revision>
  <dcterms:created xsi:type="dcterms:W3CDTF">2019-03-19T19:25:02Z</dcterms:created>
  <dcterms:modified xsi:type="dcterms:W3CDTF">2020-05-23T22:28:10Z</dcterms:modified>
</cp:coreProperties>
</file>